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77" r:id="rId5"/>
    <p:sldId id="257" r:id="rId6"/>
    <p:sldId id="288" r:id="rId7"/>
    <p:sldId id="289" r:id="rId8"/>
    <p:sldId id="290" r:id="rId9"/>
    <p:sldId id="284" r:id="rId10"/>
    <p:sldId id="285" r:id="rId11"/>
    <p:sldId id="286" r:id="rId12"/>
    <p:sldId id="282" r:id="rId1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19EE6BC-155F-4717-A4C4-E0DE826C71F0}" name="奥村 晶子" initials="奥村" userId="S::okumura.akiko@redcomet365.onmicrosoft.com::1755b57f-e73d-4f15-9c5e-8037ac83c05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4439BE-7066-4C34-A9A8-67F6ABAC239C}" v="1" dt="2024-06-11T07:02:39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8" autoAdjust="0"/>
    <p:restoredTop sz="93112" autoAdjust="0"/>
  </p:normalViewPr>
  <p:slideViewPr>
    <p:cSldViewPr>
      <p:cViewPr varScale="1">
        <p:scale>
          <a:sx n="62" d="100"/>
          <a:sy n="62" d="100"/>
        </p:scale>
        <p:origin x="146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91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奥村 晶子" userId="1755b57f-e73d-4f15-9c5e-8037ac83c059" providerId="ADAL" clId="{0B346D95-8002-4A93-AA7F-D9B69F3243FE}"/>
    <pc:docChg chg="modSld">
      <pc:chgData name="奥村 晶子" userId="1755b57f-e73d-4f15-9c5e-8037ac83c059" providerId="ADAL" clId="{0B346D95-8002-4A93-AA7F-D9B69F3243FE}" dt="2024-05-30T08:33:29.416" v="341" actId="20577"/>
      <pc:docMkLst>
        <pc:docMk/>
      </pc:docMkLst>
      <pc:sldChg chg="addSp modSp mod modNotesTx">
        <pc:chgData name="奥村 晶子" userId="1755b57f-e73d-4f15-9c5e-8037ac83c059" providerId="ADAL" clId="{0B346D95-8002-4A93-AA7F-D9B69F3243FE}" dt="2024-05-30T08:33:29.416" v="341" actId="20577"/>
        <pc:sldMkLst>
          <pc:docMk/>
          <pc:sldMk cId="1597859611" sldId="277"/>
        </pc:sldMkLst>
        <pc:spChg chg="add mod">
          <ac:chgData name="奥村 晶子" userId="1755b57f-e73d-4f15-9c5e-8037ac83c059" providerId="ADAL" clId="{0B346D95-8002-4A93-AA7F-D9B69F3243FE}" dt="2024-05-30T08:33:29.416" v="341" actId="20577"/>
          <ac:spMkLst>
            <pc:docMk/>
            <pc:sldMk cId="1597859611" sldId="277"/>
            <ac:spMk id="3" creationId="{2ED37A59-C2F7-D6EB-77FE-86937974CABD}"/>
          </ac:spMkLst>
        </pc:spChg>
        <pc:spChg chg="mod">
          <ac:chgData name="奥村 晶子" userId="1755b57f-e73d-4f15-9c5e-8037ac83c059" providerId="ADAL" clId="{0B346D95-8002-4A93-AA7F-D9B69F3243FE}" dt="2024-05-30T08:17:29.021" v="151" actId="113"/>
          <ac:spMkLst>
            <pc:docMk/>
            <pc:sldMk cId="1597859611" sldId="277"/>
            <ac:spMk id="13" creationId="{00000000-0000-0000-0000-000000000000}"/>
          </ac:spMkLst>
        </pc:spChg>
        <pc:spChg chg="mod">
          <ac:chgData name="奥村 晶子" userId="1755b57f-e73d-4f15-9c5e-8037ac83c059" providerId="ADAL" clId="{0B346D95-8002-4A93-AA7F-D9B69F3243FE}" dt="2024-05-30T08:13:25.856" v="0" actId="113"/>
          <ac:spMkLst>
            <pc:docMk/>
            <pc:sldMk cId="1597859611" sldId="277"/>
            <ac:spMk id="15" creationId="{00000000-0000-0000-0000-000000000000}"/>
          </ac:spMkLst>
        </pc:spChg>
      </pc:sldChg>
    </pc:docChg>
  </pc:docChgLst>
  <pc:docChgLst>
    <pc:chgData name="中山 貴博" userId="eba3c6bb-e807-46c2-807a-2e4687595402" providerId="ADAL" clId="{1D611737-3B7D-4393-B397-B5D2F18D0EA5}"/>
    <pc:docChg chg="undo custSel modSld modMainMaster">
      <pc:chgData name="中山 貴博" userId="eba3c6bb-e807-46c2-807a-2e4687595402" providerId="ADAL" clId="{1D611737-3B7D-4393-B397-B5D2F18D0EA5}" dt="2024-06-07T07:02:04.190" v="222"/>
      <pc:docMkLst>
        <pc:docMk/>
      </pc:docMkLst>
      <pc:sldChg chg="addSp delSp modSp mod">
        <pc:chgData name="中山 貴博" userId="eba3c6bb-e807-46c2-807a-2e4687595402" providerId="ADAL" clId="{1D611737-3B7D-4393-B397-B5D2F18D0EA5}" dt="2024-06-07T07:01:03.638" v="206" actId="1076"/>
        <pc:sldMkLst>
          <pc:docMk/>
          <pc:sldMk cId="2574357400" sldId="257"/>
        </pc:sldMkLst>
        <pc:spChg chg="add del mod">
          <ac:chgData name="中山 貴博" userId="eba3c6bb-e807-46c2-807a-2e4687595402" providerId="ADAL" clId="{1D611737-3B7D-4393-B397-B5D2F18D0EA5}" dt="2024-06-07T06:59:20.107" v="186" actId="478"/>
          <ac:spMkLst>
            <pc:docMk/>
            <pc:sldMk cId="2574357400" sldId="257"/>
            <ac:spMk id="3" creationId="{35CEC858-6D04-C1E4-E72C-4FE43C3EB971}"/>
          </ac:spMkLst>
        </pc:spChg>
        <pc:spChg chg="add del mod">
          <ac:chgData name="中山 貴博" userId="eba3c6bb-e807-46c2-807a-2e4687595402" providerId="ADAL" clId="{1D611737-3B7D-4393-B397-B5D2F18D0EA5}" dt="2024-06-07T04:46:37.021" v="46" actId="478"/>
          <ac:spMkLst>
            <pc:docMk/>
            <pc:sldMk cId="2574357400" sldId="257"/>
            <ac:spMk id="3" creationId="{5D938B5B-7F8D-2B83-2DE3-B2F8CCBB94F5}"/>
          </ac:spMkLst>
        </pc:spChg>
        <pc:spChg chg="add mod">
          <ac:chgData name="中山 貴博" userId="eba3c6bb-e807-46c2-807a-2e4687595402" providerId="ADAL" clId="{1D611737-3B7D-4393-B397-B5D2F18D0EA5}" dt="2024-06-07T07:01:03.638" v="206" actId="1076"/>
          <ac:spMkLst>
            <pc:docMk/>
            <pc:sldMk cId="2574357400" sldId="257"/>
            <ac:spMk id="4" creationId="{431C0442-365F-DBAB-B497-B8F97F4F5245}"/>
          </ac:spMkLst>
        </pc:spChg>
        <pc:spChg chg="add del mod">
          <ac:chgData name="中山 貴博" userId="eba3c6bb-e807-46c2-807a-2e4687595402" providerId="ADAL" clId="{1D611737-3B7D-4393-B397-B5D2F18D0EA5}" dt="2024-06-07T06:44:26.171" v="100" actId="478"/>
          <ac:spMkLst>
            <pc:docMk/>
            <pc:sldMk cId="2574357400" sldId="257"/>
            <ac:spMk id="4" creationId="{755FB3F6-F8AC-4F15-6639-8E6550DF344B}"/>
          </ac:spMkLst>
        </pc:spChg>
        <pc:spChg chg="add del mod">
          <ac:chgData name="中山 貴博" userId="eba3c6bb-e807-46c2-807a-2e4687595402" providerId="ADAL" clId="{1D611737-3B7D-4393-B397-B5D2F18D0EA5}" dt="2024-06-07T06:49:36.083" v="151" actId="478"/>
          <ac:spMkLst>
            <pc:docMk/>
            <pc:sldMk cId="2574357400" sldId="257"/>
            <ac:spMk id="5" creationId="{1EF33FC9-4F5D-719F-BBA5-7B1713B9331B}"/>
          </ac:spMkLst>
        </pc:spChg>
      </pc:sldChg>
      <pc:sldChg chg="addSp delSp modSp mod">
        <pc:chgData name="中山 貴博" userId="eba3c6bb-e807-46c2-807a-2e4687595402" providerId="ADAL" clId="{1D611737-3B7D-4393-B397-B5D2F18D0EA5}" dt="2024-06-07T06:59:11.772" v="185" actId="403"/>
        <pc:sldMkLst>
          <pc:docMk/>
          <pc:sldMk cId="1597859611" sldId="277"/>
        </pc:sldMkLst>
        <pc:spChg chg="mod">
          <ac:chgData name="中山 貴博" userId="eba3c6bb-e807-46c2-807a-2e4687595402" providerId="ADAL" clId="{1D611737-3B7D-4393-B397-B5D2F18D0EA5}" dt="2024-06-07T06:48:00.814" v="137"/>
          <ac:spMkLst>
            <pc:docMk/>
            <pc:sldMk cId="1597859611" sldId="277"/>
            <ac:spMk id="3" creationId="{2ED37A59-C2F7-D6EB-77FE-86937974CABD}"/>
          </ac:spMkLst>
        </pc:spChg>
        <pc:spChg chg="add mod">
          <ac:chgData name="中山 貴博" userId="eba3c6bb-e807-46c2-807a-2e4687595402" providerId="ADAL" clId="{1D611737-3B7D-4393-B397-B5D2F18D0EA5}" dt="2024-06-07T06:59:11.772" v="185" actId="403"/>
          <ac:spMkLst>
            <pc:docMk/>
            <pc:sldMk cId="1597859611" sldId="277"/>
            <ac:spMk id="4" creationId="{BA69A1DB-60C0-A3AE-8CB4-52ACE527A776}"/>
          </ac:spMkLst>
        </pc:spChg>
        <pc:spChg chg="add del mod">
          <ac:chgData name="中山 貴博" userId="eba3c6bb-e807-46c2-807a-2e4687595402" providerId="ADAL" clId="{1D611737-3B7D-4393-B397-B5D2F18D0EA5}" dt="2024-06-07T06:58:48.147" v="180" actId="478"/>
          <ac:spMkLst>
            <pc:docMk/>
            <pc:sldMk cId="1597859611" sldId="277"/>
            <ac:spMk id="5" creationId="{DBC5F53B-9195-AAB1-51F7-E84104B8CA31}"/>
          </ac:spMkLst>
        </pc:spChg>
        <pc:spChg chg="del">
          <ac:chgData name="中山 貴博" userId="eba3c6bb-e807-46c2-807a-2e4687595402" providerId="ADAL" clId="{1D611737-3B7D-4393-B397-B5D2F18D0EA5}" dt="2024-06-07T05:02:54.688" v="70"/>
          <ac:spMkLst>
            <pc:docMk/>
            <pc:sldMk cId="1597859611" sldId="277"/>
            <ac:spMk id="5" creationId="{E7E03B08-A273-23A0-A4F3-EB5979E14851}"/>
          </ac:spMkLst>
        </pc:spChg>
        <pc:spChg chg="add mod">
          <ac:chgData name="中山 貴博" userId="eba3c6bb-e807-46c2-807a-2e4687595402" providerId="ADAL" clId="{1D611737-3B7D-4393-B397-B5D2F18D0EA5}" dt="2024-06-07T06:58:48.493" v="181"/>
          <ac:spMkLst>
            <pc:docMk/>
            <pc:sldMk cId="1597859611" sldId="277"/>
            <ac:spMk id="6" creationId="{06B6887E-512D-8C0A-1A7B-B13B0A2D80B5}"/>
          </ac:spMkLst>
        </pc:spChg>
        <pc:spChg chg="del mod">
          <ac:chgData name="中山 貴博" userId="eba3c6bb-e807-46c2-807a-2e4687595402" providerId="ADAL" clId="{1D611737-3B7D-4393-B397-B5D2F18D0EA5}" dt="2024-06-07T05:02:54.688" v="70"/>
          <ac:spMkLst>
            <pc:docMk/>
            <pc:sldMk cId="1597859611" sldId="277"/>
            <ac:spMk id="6" creationId="{C09364EC-C07C-DDBC-4B43-7D29D990461B}"/>
          </ac:spMkLst>
        </pc:spChg>
        <pc:spChg chg="mod">
          <ac:chgData name="中山 貴博" userId="eba3c6bb-e807-46c2-807a-2e4687595402" providerId="ADAL" clId="{1D611737-3B7D-4393-B397-B5D2F18D0EA5}" dt="2024-06-07T06:45:31.016" v="110" actId="207"/>
          <ac:spMkLst>
            <pc:docMk/>
            <pc:sldMk cId="1597859611" sldId="277"/>
            <ac:spMk id="8" creationId="{3FA30F34-5719-9D48-949B-91E3AFB1B473}"/>
          </ac:spMkLst>
        </pc:spChg>
      </pc:sldChg>
      <pc:sldChg chg="addSp delSp modSp mod">
        <pc:chgData name="中山 貴博" userId="eba3c6bb-e807-46c2-807a-2e4687595402" providerId="ADAL" clId="{1D611737-3B7D-4393-B397-B5D2F18D0EA5}" dt="2024-06-07T07:01:52.936" v="215"/>
        <pc:sldMkLst>
          <pc:docMk/>
          <pc:sldMk cId="2202772367" sldId="282"/>
        </pc:sldMkLst>
        <pc:spChg chg="add del mod">
          <ac:chgData name="中山 貴博" userId="eba3c6bb-e807-46c2-807a-2e4687595402" providerId="ADAL" clId="{1D611737-3B7D-4393-B397-B5D2F18D0EA5}" dt="2024-06-07T07:01:13.529" v="207" actId="478"/>
          <ac:spMkLst>
            <pc:docMk/>
            <pc:sldMk cId="2202772367" sldId="282"/>
            <ac:spMk id="2" creationId="{5AC30CA5-1BB0-2F1F-C086-27053561744B}"/>
          </ac:spMkLst>
        </pc:spChg>
        <pc:spChg chg="add del mod">
          <ac:chgData name="中山 貴博" userId="eba3c6bb-e807-46c2-807a-2e4687595402" providerId="ADAL" clId="{1D611737-3B7D-4393-B397-B5D2F18D0EA5}" dt="2024-06-07T06:44:28.564" v="101" actId="478"/>
          <ac:spMkLst>
            <pc:docMk/>
            <pc:sldMk cId="2202772367" sldId="282"/>
            <ac:spMk id="2" creationId="{89601213-F438-8349-9588-7DD21E0D95C0}"/>
          </ac:spMkLst>
        </pc:spChg>
        <pc:spChg chg="add del mod">
          <ac:chgData name="中山 貴博" userId="eba3c6bb-e807-46c2-807a-2e4687595402" providerId="ADAL" clId="{1D611737-3B7D-4393-B397-B5D2F18D0EA5}" dt="2024-06-07T06:49:46.447" v="152" actId="478"/>
          <ac:spMkLst>
            <pc:docMk/>
            <pc:sldMk cId="2202772367" sldId="282"/>
            <ac:spMk id="5" creationId="{77404C75-EAFA-F423-DC2A-2D8A86A58328}"/>
          </ac:spMkLst>
        </pc:spChg>
        <pc:spChg chg="add mod">
          <ac:chgData name="中山 貴博" userId="eba3c6bb-e807-46c2-807a-2e4687595402" providerId="ADAL" clId="{1D611737-3B7D-4393-B397-B5D2F18D0EA5}" dt="2024-06-07T07:01:52.936" v="215"/>
          <ac:spMkLst>
            <pc:docMk/>
            <pc:sldMk cId="2202772367" sldId="282"/>
            <ac:spMk id="5" creationId="{DA50A9B5-9084-C4BA-6FBC-15E640A8BA2B}"/>
          </ac:spMkLst>
        </pc:spChg>
        <pc:spChg chg="add del mod">
          <ac:chgData name="中山 貴博" userId="eba3c6bb-e807-46c2-807a-2e4687595402" providerId="ADAL" clId="{1D611737-3B7D-4393-B397-B5D2F18D0EA5}" dt="2024-06-07T06:59:26.179" v="188" actId="478"/>
          <ac:spMkLst>
            <pc:docMk/>
            <pc:sldMk cId="2202772367" sldId="282"/>
            <ac:spMk id="6" creationId="{62607043-7900-3CAF-B2A3-6BD8848F03CB}"/>
          </ac:spMkLst>
        </pc:spChg>
      </pc:sldChg>
      <pc:sldChg chg="addSp delSp modSp mod">
        <pc:chgData name="中山 貴博" userId="eba3c6bb-e807-46c2-807a-2e4687595402" providerId="ADAL" clId="{1D611737-3B7D-4393-B397-B5D2F18D0EA5}" dt="2024-06-07T07:01:58.873" v="219"/>
        <pc:sldMkLst>
          <pc:docMk/>
          <pc:sldMk cId="3506181808" sldId="284"/>
        </pc:sldMkLst>
        <pc:spChg chg="add del mod">
          <ac:chgData name="中山 貴博" userId="eba3c6bb-e807-46c2-807a-2e4687595402" providerId="ADAL" clId="{1D611737-3B7D-4393-B397-B5D2F18D0EA5}" dt="2024-06-07T07:01:30.445" v="211" actId="478"/>
          <ac:spMkLst>
            <pc:docMk/>
            <pc:sldMk cId="3506181808" sldId="284"/>
            <ac:spMk id="3" creationId="{7D11148B-8398-68DA-47F9-F83C747203DD}"/>
          </ac:spMkLst>
        </pc:spChg>
        <pc:spChg chg="add del mod">
          <ac:chgData name="中山 貴博" userId="eba3c6bb-e807-46c2-807a-2e4687595402" providerId="ADAL" clId="{1D611737-3B7D-4393-B397-B5D2F18D0EA5}" dt="2024-06-07T06:44:43.556" v="105" actId="478"/>
          <ac:spMkLst>
            <pc:docMk/>
            <pc:sldMk cId="3506181808" sldId="284"/>
            <ac:spMk id="3" creationId="{C534DB09-B8C5-D210-64EC-7D389158413E}"/>
          </ac:spMkLst>
        </pc:spChg>
        <pc:spChg chg="add mod">
          <ac:chgData name="中山 貴博" userId="eba3c6bb-e807-46c2-807a-2e4687595402" providerId="ADAL" clId="{1D611737-3B7D-4393-B397-B5D2F18D0EA5}" dt="2024-06-07T07:01:58.873" v="219"/>
          <ac:spMkLst>
            <pc:docMk/>
            <pc:sldMk cId="3506181808" sldId="284"/>
            <ac:spMk id="4" creationId="{669867D5-772F-B15B-C2F4-D60528A97C98}"/>
          </ac:spMkLst>
        </pc:spChg>
        <pc:spChg chg="add del mod">
          <ac:chgData name="中山 貴博" userId="eba3c6bb-e807-46c2-807a-2e4687595402" providerId="ADAL" clId="{1D611737-3B7D-4393-B397-B5D2F18D0EA5}" dt="2024-06-07T06:50:01.283" v="155" actId="478"/>
          <ac:spMkLst>
            <pc:docMk/>
            <pc:sldMk cId="3506181808" sldId="284"/>
            <ac:spMk id="4" creationId="{CFD3E4CA-EEA9-15E9-ECE1-9863FD209B48}"/>
          </ac:spMkLst>
        </pc:spChg>
        <pc:spChg chg="add del mod">
          <ac:chgData name="中山 貴博" userId="eba3c6bb-e807-46c2-807a-2e4687595402" providerId="ADAL" clId="{1D611737-3B7D-4393-B397-B5D2F18D0EA5}" dt="2024-06-07T06:59:49.078" v="197" actId="478"/>
          <ac:spMkLst>
            <pc:docMk/>
            <pc:sldMk cId="3506181808" sldId="284"/>
            <ac:spMk id="5" creationId="{E4ADA365-9139-A88D-7A94-51C2A3BA6F56}"/>
          </ac:spMkLst>
        </pc:spChg>
      </pc:sldChg>
      <pc:sldChg chg="addSp delSp modSp mod">
        <pc:chgData name="中山 貴博" userId="eba3c6bb-e807-46c2-807a-2e4687595402" providerId="ADAL" clId="{1D611737-3B7D-4393-B397-B5D2F18D0EA5}" dt="2024-06-07T07:02:01.628" v="220"/>
        <pc:sldMkLst>
          <pc:docMk/>
          <pc:sldMk cId="12950653" sldId="285"/>
        </pc:sldMkLst>
        <pc:spChg chg="add del mod">
          <ac:chgData name="中山 貴博" userId="eba3c6bb-e807-46c2-807a-2e4687595402" providerId="ADAL" clId="{1D611737-3B7D-4393-B397-B5D2F18D0EA5}" dt="2024-06-07T06:44:45.526" v="106" actId="478"/>
          <ac:spMkLst>
            <pc:docMk/>
            <pc:sldMk cId="12950653" sldId="285"/>
            <ac:spMk id="3" creationId="{413E011A-9C53-D10A-ECD4-ABA48EFAC2B7}"/>
          </ac:spMkLst>
        </pc:spChg>
        <pc:spChg chg="add del mod">
          <ac:chgData name="中山 貴博" userId="eba3c6bb-e807-46c2-807a-2e4687595402" providerId="ADAL" clId="{1D611737-3B7D-4393-B397-B5D2F18D0EA5}" dt="2024-06-07T07:01:33.591" v="212" actId="478"/>
          <ac:spMkLst>
            <pc:docMk/>
            <pc:sldMk cId="12950653" sldId="285"/>
            <ac:spMk id="3" creationId="{9D68F1E2-918C-0AB7-ACAC-123EE5F09CC7}"/>
          </ac:spMkLst>
        </pc:spChg>
        <pc:spChg chg="add del mod">
          <ac:chgData name="中山 貴博" userId="eba3c6bb-e807-46c2-807a-2e4687595402" providerId="ADAL" clId="{1D611737-3B7D-4393-B397-B5D2F18D0EA5}" dt="2024-06-07T06:50:08.171" v="157" actId="478"/>
          <ac:spMkLst>
            <pc:docMk/>
            <pc:sldMk cId="12950653" sldId="285"/>
            <ac:spMk id="4" creationId="{7626C3FD-A44F-0136-A940-51567F69D945}"/>
          </ac:spMkLst>
        </pc:spChg>
        <pc:spChg chg="add mod">
          <ac:chgData name="中山 貴博" userId="eba3c6bb-e807-46c2-807a-2e4687595402" providerId="ADAL" clId="{1D611737-3B7D-4393-B397-B5D2F18D0EA5}" dt="2024-06-07T07:02:01.628" v="220"/>
          <ac:spMkLst>
            <pc:docMk/>
            <pc:sldMk cId="12950653" sldId="285"/>
            <ac:spMk id="4" creationId="{FBA3EC01-169E-EDE2-E7F9-CFFAC30A96A8}"/>
          </ac:spMkLst>
        </pc:spChg>
        <pc:spChg chg="add del mod">
          <ac:chgData name="中山 貴博" userId="eba3c6bb-e807-46c2-807a-2e4687595402" providerId="ADAL" clId="{1D611737-3B7D-4393-B397-B5D2F18D0EA5}" dt="2024-06-07T06:59:54.170" v="199" actId="478"/>
          <ac:spMkLst>
            <pc:docMk/>
            <pc:sldMk cId="12950653" sldId="285"/>
            <ac:spMk id="5" creationId="{F3880ED3-2F17-56FC-5028-7D5C8A08D8DD}"/>
          </ac:spMkLst>
        </pc:spChg>
      </pc:sldChg>
      <pc:sldChg chg="addSp delSp modSp mod">
        <pc:chgData name="中山 貴博" userId="eba3c6bb-e807-46c2-807a-2e4687595402" providerId="ADAL" clId="{1D611737-3B7D-4393-B397-B5D2F18D0EA5}" dt="2024-06-07T07:02:02.242" v="221"/>
        <pc:sldMkLst>
          <pc:docMk/>
          <pc:sldMk cId="3936031825" sldId="286"/>
        </pc:sldMkLst>
        <pc:spChg chg="add del mod">
          <ac:chgData name="中山 貴博" userId="eba3c6bb-e807-46c2-807a-2e4687595402" providerId="ADAL" clId="{1D611737-3B7D-4393-B397-B5D2F18D0EA5}" dt="2024-06-07T06:44:47.792" v="107" actId="478"/>
          <ac:spMkLst>
            <pc:docMk/>
            <pc:sldMk cId="3936031825" sldId="286"/>
            <ac:spMk id="3" creationId="{0319AE2D-682F-3DEB-E424-2FA560C97BF1}"/>
          </ac:spMkLst>
        </pc:spChg>
        <pc:spChg chg="add del mod">
          <ac:chgData name="中山 貴博" userId="eba3c6bb-e807-46c2-807a-2e4687595402" providerId="ADAL" clId="{1D611737-3B7D-4393-B397-B5D2F18D0EA5}" dt="2024-06-07T07:01:36.886" v="213" actId="478"/>
          <ac:spMkLst>
            <pc:docMk/>
            <pc:sldMk cId="3936031825" sldId="286"/>
            <ac:spMk id="3" creationId="{BC847524-2A25-485A-D827-F90E59E5FAD5}"/>
          </ac:spMkLst>
        </pc:spChg>
        <pc:spChg chg="add del mod">
          <ac:chgData name="中山 貴博" userId="eba3c6bb-e807-46c2-807a-2e4687595402" providerId="ADAL" clId="{1D611737-3B7D-4393-B397-B5D2F18D0EA5}" dt="2024-06-07T06:50:11.498" v="158" actId="478"/>
          <ac:spMkLst>
            <pc:docMk/>
            <pc:sldMk cId="3936031825" sldId="286"/>
            <ac:spMk id="4" creationId="{07DB97C6-D1A7-3A7E-A72F-AB3E169F2191}"/>
          </ac:spMkLst>
        </pc:spChg>
        <pc:spChg chg="add mod">
          <ac:chgData name="中山 貴博" userId="eba3c6bb-e807-46c2-807a-2e4687595402" providerId="ADAL" clId="{1D611737-3B7D-4393-B397-B5D2F18D0EA5}" dt="2024-06-07T07:02:02.242" v="221"/>
          <ac:spMkLst>
            <pc:docMk/>
            <pc:sldMk cId="3936031825" sldId="286"/>
            <ac:spMk id="4" creationId="{18B5BC79-51C0-13AF-9879-C4F95054AE1E}"/>
          </ac:spMkLst>
        </pc:spChg>
        <pc:spChg chg="add del mod">
          <ac:chgData name="中山 貴博" userId="eba3c6bb-e807-46c2-807a-2e4687595402" providerId="ADAL" clId="{1D611737-3B7D-4393-B397-B5D2F18D0EA5}" dt="2024-06-07T06:59:59.576" v="201" actId="478"/>
          <ac:spMkLst>
            <pc:docMk/>
            <pc:sldMk cId="3936031825" sldId="286"/>
            <ac:spMk id="5" creationId="{9D79B998-69E1-D9C0-90D2-95246BB519EF}"/>
          </ac:spMkLst>
        </pc:spChg>
      </pc:sldChg>
      <pc:sldChg chg="addSp delSp modSp mod">
        <pc:chgData name="中山 貴博" userId="eba3c6bb-e807-46c2-807a-2e4687595402" providerId="ADAL" clId="{1D611737-3B7D-4393-B397-B5D2F18D0EA5}" dt="2024-06-07T07:02:04.190" v="222"/>
        <pc:sldMkLst>
          <pc:docMk/>
          <pc:sldMk cId="1103122686" sldId="287"/>
        </pc:sldMkLst>
        <pc:spChg chg="add del mod">
          <ac:chgData name="中山 貴博" userId="eba3c6bb-e807-46c2-807a-2e4687595402" providerId="ADAL" clId="{1D611737-3B7D-4393-B397-B5D2F18D0EA5}" dt="2024-06-07T06:44:50.271" v="108" actId="478"/>
          <ac:spMkLst>
            <pc:docMk/>
            <pc:sldMk cId="1103122686" sldId="287"/>
            <ac:spMk id="3" creationId="{521E5CCA-39DF-C94B-EEB7-C14C29776F1D}"/>
          </ac:spMkLst>
        </pc:spChg>
        <pc:spChg chg="add del mod">
          <ac:chgData name="中山 貴博" userId="eba3c6bb-e807-46c2-807a-2e4687595402" providerId="ADAL" clId="{1D611737-3B7D-4393-B397-B5D2F18D0EA5}" dt="2024-06-07T07:01:41.051" v="214" actId="478"/>
          <ac:spMkLst>
            <pc:docMk/>
            <pc:sldMk cId="1103122686" sldId="287"/>
            <ac:spMk id="3" creationId="{F7328A6A-D588-4C8E-9534-8FDF4E0A8870}"/>
          </ac:spMkLst>
        </pc:spChg>
        <pc:spChg chg="add del mod">
          <ac:chgData name="中山 貴博" userId="eba3c6bb-e807-46c2-807a-2e4687595402" providerId="ADAL" clId="{1D611737-3B7D-4393-B397-B5D2F18D0EA5}" dt="2024-06-07T06:50:14.968" v="159" actId="478"/>
          <ac:spMkLst>
            <pc:docMk/>
            <pc:sldMk cId="1103122686" sldId="287"/>
            <ac:spMk id="4" creationId="{0DF815A4-295B-E806-86A4-D4729C82E093}"/>
          </ac:spMkLst>
        </pc:spChg>
        <pc:spChg chg="add mod">
          <ac:chgData name="中山 貴博" userId="eba3c6bb-e807-46c2-807a-2e4687595402" providerId="ADAL" clId="{1D611737-3B7D-4393-B397-B5D2F18D0EA5}" dt="2024-06-07T07:02:04.190" v="222"/>
          <ac:spMkLst>
            <pc:docMk/>
            <pc:sldMk cId="1103122686" sldId="287"/>
            <ac:spMk id="4" creationId="{D6426870-3928-F994-61EB-95617CF48EA2}"/>
          </ac:spMkLst>
        </pc:spChg>
        <pc:spChg chg="add del mod">
          <ac:chgData name="中山 貴博" userId="eba3c6bb-e807-46c2-807a-2e4687595402" providerId="ADAL" clId="{1D611737-3B7D-4393-B397-B5D2F18D0EA5}" dt="2024-06-07T07:00:04.213" v="203" actId="478"/>
          <ac:spMkLst>
            <pc:docMk/>
            <pc:sldMk cId="1103122686" sldId="287"/>
            <ac:spMk id="5" creationId="{B0D4940D-50C1-D6CF-3D38-9820E2F14550}"/>
          </ac:spMkLst>
        </pc:spChg>
      </pc:sldChg>
      <pc:sldChg chg="addSp delSp modSp mod">
        <pc:chgData name="中山 貴博" userId="eba3c6bb-e807-46c2-807a-2e4687595402" providerId="ADAL" clId="{1D611737-3B7D-4393-B397-B5D2F18D0EA5}" dt="2024-06-07T07:01:54.061" v="216"/>
        <pc:sldMkLst>
          <pc:docMk/>
          <pc:sldMk cId="2825961968" sldId="288"/>
        </pc:sldMkLst>
        <pc:spChg chg="add del mod">
          <ac:chgData name="中山 貴博" userId="eba3c6bb-e807-46c2-807a-2e4687595402" providerId="ADAL" clId="{1D611737-3B7D-4393-B397-B5D2F18D0EA5}" dt="2024-06-07T06:44:30.976" v="102" actId="478"/>
          <ac:spMkLst>
            <pc:docMk/>
            <pc:sldMk cId="2825961968" sldId="288"/>
            <ac:spMk id="3" creationId="{7C2D9756-F03E-2C70-9E45-930735E8631B}"/>
          </ac:spMkLst>
        </pc:spChg>
        <pc:spChg chg="add del mod">
          <ac:chgData name="中山 貴博" userId="eba3c6bb-e807-46c2-807a-2e4687595402" providerId="ADAL" clId="{1D611737-3B7D-4393-B397-B5D2F18D0EA5}" dt="2024-06-07T07:01:16.449" v="208" actId="478"/>
          <ac:spMkLst>
            <pc:docMk/>
            <pc:sldMk cId="2825961968" sldId="288"/>
            <ac:spMk id="3" creationId="{FCD428AC-FD26-A6D0-55BD-83577D8A720E}"/>
          </ac:spMkLst>
        </pc:spChg>
        <pc:spChg chg="add mod">
          <ac:chgData name="中山 貴博" userId="eba3c6bb-e807-46c2-807a-2e4687595402" providerId="ADAL" clId="{1D611737-3B7D-4393-B397-B5D2F18D0EA5}" dt="2024-06-07T07:01:54.061" v="216"/>
          <ac:spMkLst>
            <pc:docMk/>
            <pc:sldMk cId="2825961968" sldId="288"/>
            <ac:spMk id="5" creationId="{0A992E02-0B83-A2EB-1716-B7349E4E0A1E}"/>
          </ac:spMkLst>
        </pc:spChg>
        <pc:spChg chg="add del mod">
          <ac:chgData name="中山 貴博" userId="eba3c6bb-e807-46c2-807a-2e4687595402" providerId="ADAL" clId="{1D611737-3B7D-4393-B397-B5D2F18D0EA5}" dt="2024-06-07T06:49:51.543" v="153" actId="478"/>
          <ac:spMkLst>
            <pc:docMk/>
            <pc:sldMk cId="2825961968" sldId="288"/>
            <ac:spMk id="5" creationId="{FC61D740-12B8-9E92-5016-401CC21BC056}"/>
          </ac:spMkLst>
        </pc:spChg>
        <pc:spChg chg="add del mod">
          <ac:chgData name="中山 貴博" userId="eba3c6bb-e807-46c2-807a-2e4687595402" providerId="ADAL" clId="{1D611737-3B7D-4393-B397-B5D2F18D0EA5}" dt="2024-06-07T06:59:31.151" v="190" actId="478"/>
          <ac:spMkLst>
            <pc:docMk/>
            <pc:sldMk cId="2825961968" sldId="288"/>
            <ac:spMk id="6" creationId="{0DCEA344-42BA-F897-EF2F-226E571B5856}"/>
          </ac:spMkLst>
        </pc:spChg>
      </pc:sldChg>
      <pc:sldChg chg="addSp delSp modSp mod">
        <pc:chgData name="中山 貴博" userId="eba3c6bb-e807-46c2-807a-2e4687595402" providerId="ADAL" clId="{1D611737-3B7D-4393-B397-B5D2F18D0EA5}" dt="2024-06-07T07:01:56.889" v="217"/>
        <pc:sldMkLst>
          <pc:docMk/>
          <pc:sldMk cId="2620862246" sldId="289"/>
        </pc:sldMkLst>
        <pc:spChg chg="add del mod">
          <ac:chgData name="中山 貴博" userId="eba3c6bb-e807-46c2-807a-2e4687595402" providerId="ADAL" clId="{1D611737-3B7D-4393-B397-B5D2F18D0EA5}" dt="2024-06-07T07:01:21.943" v="209" actId="478"/>
          <ac:spMkLst>
            <pc:docMk/>
            <pc:sldMk cId="2620862246" sldId="289"/>
            <ac:spMk id="4" creationId="{7DA0E007-C61E-E664-07B1-B58E6A41C13E}"/>
          </ac:spMkLst>
        </pc:spChg>
        <pc:spChg chg="add del mod">
          <ac:chgData name="中山 貴博" userId="eba3c6bb-e807-46c2-807a-2e4687595402" providerId="ADAL" clId="{1D611737-3B7D-4393-B397-B5D2F18D0EA5}" dt="2024-06-07T06:44:36.696" v="103" actId="478"/>
          <ac:spMkLst>
            <pc:docMk/>
            <pc:sldMk cId="2620862246" sldId="289"/>
            <ac:spMk id="4" creationId="{D8C2FAFF-33A9-8312-6FAC-D76CF0626736}"/>
          </ac:spMkLst>
        </pc:spChg>
        <pc:spChg chg="add del mod">
          <ac:chgData name="中山 貴博" userId="eba3c6bb-e807-46c2-807a-2e4687595402" providerId="ADAL" clId="{1D611737-3B7D-4393-B397-B5D2F18D0EA5}" dt="2024-06-07T06:49:57.312" v="154" actId="478"/>
          <ac:spMkLst>
            <pc:docMk/>
            <pc:sldMk cId="2620862246" sldId="289"/>
            <ac:spMk id="5" creationId="{5A1EE58B-1763-16DA-B957-A9860CE43F2F}"/>
          </ac:spMkLst>
        </pc:spChg>
        <pc:spChg chg="add mod">
          <ac:chgData name="中山 貴博" userId="eba3c6bb-e807-46c2-807a-2e4687595402" providerId="ADAL" clId="{1D611737-3B7D-4393-B397-B5D2F18D0EA5}" dt="2024-06-07T07:01:56.889" v="217"/>
          <ac:spMkLst>
            <pc:docMk/>
            <pc:sldMk cId="2620862246" sldId="289"/>
            <ac:spMk id="5" creationId="{8C619FE9-F7EF-DAE3-D282-17DBDD6DE343}"/>
          </ac:spMkLst>
        </pc:spChg>
        <pc:spChg chg="add del mod">
          <ac:chgData name="中山 貴博" userId="eba3c6bb-e807-46c2-807a-2e4687595402" providerId="ADAL" clId="{1D611737-3B7D-4393-B397-B5D2F18D0EA5}" dt="2024-06-07T06:59:37.466" v="192" actId="478"/>
          <ac:spMkLst>
            <pc:docMk/>
            <pc:sldMk cId="2620862246" sldId="289"/>
            <ac:spMk id="6" creationId="{F5B89F30-D7AD-B14D-2364-91BB0E10E172}"/>
          </ac:spMkLst>
        </pc:spChg>
      </pc:sldChg>
      <pc:sldChg chg="addSp delSp modSp mod">
        <pc:chgData name="中山 貴博" userId="eba3c6bb-e807-46c2-807a-2e4687595402" providerId="ADAL" clId="{1D611737-3B7D-4393-B397-B5D2F18D0EA5}" dt="2024-06-07T07:01:57.992" v="218"/>
        <pc:sldMkLst>
          <pc:docMk/>
          <pc:sldMk cId="758743079" sldId="290"/>
        </pc:sldMkLst>
        <pc:spChg chg="add del mod">
          <ac:chgData name="中山 貴博" userId="eba3c6bb-e807-46c2-807a-2e4687595402" providerId="ADAL" clId="{1D611737-3B7D-4393-B397-B5D2F18D0EA5}" dt="2024-06-07T07:01:25.053" v="210" actId="478"/>
          <ac:spMkLst>
            <pc:docMk/>
            <pc:sldMk cId="758743079" sldId="290"/>
            <ac:spMk id="4" creationId="{DBF221AB-EB3A-6F7F-F9BE-FEDF362221D6}"/>
          </ac:spMkLst>
        </pc:spChg>
        <pc:spChg chg="add del mod">
          <ac:chgData name="中山 貴博" userId="eba3c6bb-e807-46c2-807a-2e4687595402" providerId="ADAL" clId="{1D611737-3B7D-4393-B397-B5D2F18D0EA5}" dt="2024-06-07T06:44:39.735" v="104" actId="478"/>
          <ac:spMkLst>
            <pc:docMk/>
            <pc:sldMk cId="758743079" sldId="290"/>
            <ac:spMk id="4" creationId="{E3A32AD3-F836-A69E-50D3-7EED477CB107}"/>
          </ac:spMkLst>
        </pc:spChg>
        <pc:spChg chg="add mod">
          <ac:chgData name="中山 貴博" userId="eba3c6bb-e807-46c2-807a-2e4687595402" providerId="ADAL" clId="{1D611737-3B7D-4393-B397-B5D2F18D0EA5}" dt="2024-06-07T07:01:57.992" v="218"/>
          <ac:spMkLst>
            <pc:docMk/>
            <pc:sldMk cId="758743079" sldId="290"/>
            <ac:spMk id="5" creationId="{2FCB2FED-5ED8-0E35-200F-D3FFDDA226BF}"/>
          </ac:spMkLst>
        </pc:spChg>
        <pc:spChg chg="add del mod">
          <ac:chgData name="中山 貴博" userId="eba3c6bb-e807-46c2-807a-2e4687595402" providerId="ADAL" clId="{1D611737-3B7D-4393-B397-B5D2F18D0EA5}" dt="2024-06-07T06:50:04.151" v="156" actId="478"/>
          <ac:spMkLst>
            <pc:docMk/>
            <pc:sldMk cId="758743079" sldId="290"/>
            <ac:spMk id="5" creationId="{77AF4FAA-1185-06F8-4A06-0997DA10A0C9}"/>
          </ac:spMkLst>
        </pc:spChg>
        <pc:spChg chg="add del mod">
          <ac:chgData name="中山 貴博" userId="eba3c6bb-e807-46c2-807a-2e4687595402" providerId="ADAL" clId="{1D611737-3B7D-4393-B397-B5D2F18D0EA5}" dt="2024-06-07T06:59:42.055" v="194" actId="478"/>
          <ac:spMkLst>
            <pc:docMk/>
            <pc:sldMk cId="758743079" sldId="290"/>
            <ac:spMk id="6" creationId="{3B4F3DFE-54C6-FACA-97CC-A4298BD57BC5}"/>
          </ac:spMkLst>
        </pc:spChg>
      </pc:sldChg>
      <pc:sldMasterChg chg="addSp delSp modSp mod modSldLayout">
        <pc:chgData name="中山 貴博" userId="eba3c6bb-e807-46c2-807a-2e4687595402" providerId="ADAL" clId="{1D611737-3B7D-4393-B397-B5D2F18D0EA5}" dt="2024-06-07T06:58:29.420" v="179"/>
        <pc:sldMasterMkLst>
          <pc:docMk/>
          <pc:sldMasterMk cId="3028123191" sldId="2147483660"/>
        </pc:sldMasterMkLst>
        <pc:spChg chg="del mod">
          <ac:chgData name="中山 貴博" userId="eba3c6bb-e807-46c2-807a-2e4687595402" providerId="ADAL" clId="{1D611737-3B7D-4393-B397-B5D2F18D0EA5}" dt="2024-06-07T06:48:59.268" v="143" actId="478"/>
          <ac:spMkLst>
            <pc:docMk/>
            <pc:sldMasterMk cId="3028123191" sldId="2147483660"/>
            <ac:spMk id="6" creationId="{00000000-0000-0000-0000-000000000000}"/>
          </ac:spMkLst>
        </pc:spChg>
        <pc:spChg chg="add mod">
          <ac:chgData name="中山 貴博" userId="eba3c6bb-e807-46c2-807a-2e4687595402" providerId="ADAL" clId="{1D611737-3B7D-4393-B397-B5D2F18D0EA5}" dt="2024-06-07T06:58:29.420" v="179"/>
          <ac:spMkLst>
            <pc:docMk/>
            <pc:sldMasterMk cId="3028123191" sldId="2147483660"/>
            <ac:spMk id="6" creationId="{E6BFBD05-C12E-8CAC-C6AB-B873106D96B2}"/>
          </ac:spMkLst>
        </pc:spChg>
        <pc:spChg chg="add del mod">
          <ac:chgData name="中山 貴博" userId="eba3c6bb-e807-46c2-807a-2e4687595402" providerId="ADAL" clId="{1D611737-3B7D-4393-B397-B5D2F18D0EA5}" dt="2024-06-07T06:58:29.212" v="178" actId="478"/>
          <ac:spMkLst>
            <pc:docMk/>
            <pc:sldMasterMk cId="3028123191" sldId="2147483660"/>
            <ac:spMk id="7" creationId="{D4DC22F4-2F3E-B398-B2CA-DD76ADA3D545}"/>
          </ac:spMkLst>
        </pc:spChg>
        <pc:sldLayoutChg chg="addSp modSp mod">
          <pc:chgData name="中山 貴博" userId="eba3c6bb-e807-46c2-807a-2e4687595402" providerId="ADAL" clId="{1D611737-3B7D-4393-B397-B5D2F18D0EA5}" dt="2024-06-07T06:57:41.597" v="165" actId="403"/>
          <pc:sldLayoutMkLst>
            <pc:docMk/>
            <pc:sldMasterMk cId="3028123191" sldId="2147483660"/>
            <pc:sldLayoutMk cId="1678447736" sldId="2147483663"/>
          </pc:sldLayoutMkLst>
          <pc:spChg chg="add mod">
            <ac:chgData name="中山 貴博" userId="eba3c6bb-e807-46c2-807a-2e4687595402" providerId="ADAL" clId="{1D611737-3B7D-4393-B397-B5D2F18D0EA5}" dt="2024-06-07T04:57:52.927" v="61"/>
            <ac:spMkLst>
              <pc:docMk/>
              <pc:sldMasterMk cId="3028123191" sldId="2147483660"/>
              <pc:sldLayoutMk cId="1678447736" sldId="2147483663"/>
              <ac:spMk id="4" creationId="{20BE6417-98F8-B6A0-89FE-2FF08E74F8F9}"/>
            </ac:spMkLst>
          </pc:spChg>
          <pc:spChg chg="add mod">
            <ac:chgData name="中山 貴博" userId="eba3c6bb-e807-46c2-807a-2e4687595402" providerId="ADAL" clId="{1D611737-3B7D-4393-B397-B5D2F18D0EA5}" dt="2024-06-07T04:57:52.927" v="61"/>
            <ac:spMkLst>
              <pc:docMk/>
              <pc:sldMasterMk cId="3028123191" sldId="2147483660"/>
              <pc:sldLayoutMk cId="1678447736" sldId="2147483663"/>
              <ac:spMk id="5" creationId="{68744E68-3A36-5589-0D38-DA98D222C8AE}"/>
            </ac:spMkLst>
          </pc:spChg>
          <pc:spChg chg="add mod">
            <ac:chgData name="中山 貴博" userId="eba3c6bb-e807-46c2-807a-2e4687595402" providerId="ADAL" clId="{1D611737-3B7D-4393-B397-B5D2F18D0EA5}" dt="2024-06-07T06:57:41.597" v="165" actId="403"/>
            <ac:spMkLst>
              <pc:docMk/>
              <pc:sldMasterMk cId="3028123191" sldId="2147483660"/>
              <pc:sldLayoutMk cId="1678447736" sldId="2147483663"/>
              <ac:spMk id="6" creationId="{58960853-3595-F0DB-C28D-FAE0C174F276}"/>
            </ac:spMkLst>
          </pc:spChg>
        </pc:sldLayoutChg>
        <pc:sldLayoutChg chg="addSp delSp modSp mod">
          <pc:chgData name="中山 貴博" userId="eba3c6bb-e807-46c2-807a-2e4687595402" providerId="ADAL" clId="{1D611737-3B7D-4393-B397-B5D2F18D0EA5}" dt="2024-06-07T06:57:57.806" v="171"/>
          <pc:sldLayoutMkLst>
            <pc:docMk/>
            <pc:sldMasterMk cId="3028123191" sldId="2147483660"/>
            <pc:sldLayoutMk cId="2841039464" sldId="2147483666"/>
          </pc:sldLayoutMkLst>
          <pc:spChg chg="add del mod">
            <ac:chgData name="中山 貴博" userId="eba3c6bb-e807-46c2-807a-2e4687595402" providerId="ADAL" clId="{1D611737-3B7D-4393-B397-B5D2F18D0EA5}" dt="2024-06-07T06:57:57.569" v="170" actId="478"/>
            <ac:spMkLst>
              <pc:docMk/>
              <pc:sldMasterMk cId="3028123191" sldId="2147483660"/>
              <pc:sldLayoutMk cId="2841039464" sldId="2147483666"/>
              <ac:spMk id="2" creationId="{E2F287E9-8315-1EA8-8645-D0AF80593FC5}"/>
            </ac:spMkLst>
          </pc:spChg>
          <pc:spChg chg="add mod">
            <ac:chgData name="中山 貴博" userId="eba3c6bb-e807-46c2-807a-2e4687595402" providerId="ADAL" clId="{1D611737-3B7D-4393-B397-B5D2F18D0EA5}" dt="2024-06-07T06:57:57.806" v="171"/>
            <ac:spMkLst>
              <pc:docMk/>
              <pc:sldMasterMk cId="3028123191" sldId="2147483660"/>
              <pc:sldLayoutMk cId="2841039464" sldId="2147483666"/>
              <ac:spMk id="3" creationId="{C2A2A187-507B-37CD-28B4-08B4369891C4}"/>
            </ac:spMkLst>
          </pc:spChg>
        </pc:sldLayoutChg>
        <pc:sldLayoutChg chg="addSp delSp modSp mod">
          <pc:chgData name="中山 貴博" userId="eba3c6bb-e807-46c2-807a-2e4687595402" providerId="ADAL" clId="{1D611737-3B7D-4393-B397-B5D2F18D0EA5}" dt="2024-06-07T06:58:03.905" v="173"/>
          <pc:sldLayoutMkLst>
            <pc:docMk/>
            <pc:sldMasterMk cId="3028123191" sldId="2147483660"/>
            <pc:sldLayoutMk cId="2926259155" sldId="2147483668"/>
          </pc:sldLayoutMkLst>
          <pc:spChg chg="add del mod">
            <ac:chgData name="中山 貴博" userId="eba3c6bb-e807-46c2-807a-2e4687595402" providerId="ADAL" clId="{1D611737-3B7D-4393-B397-B5D2F18D0EA5}" dt="2024-06-07T06:58:03.699" v="172" actId="478"/>
            <ac:spMkLst>
              <pc:docMk/>
              <pc:sldMasterMk cId="3028123191" sldId="2147483660"/>
              <pc:sldLayoutMk cId="2926259155" sldId="2147483668"/>
              <ac:spMk id="2" creationId="{90012A2D-3138-F1E8-DABA-89A08EE13BB6}"/>
            </ac:spMkLst>
          </pc:spChg>
          <pc:spChg chg="add mod">
            <ac:chgData name="中山 貴博" userId="eba3c6bb-e807-46c2-807a-2e4687595402" providerId="ADAL" clId="{1D611737-3B7D-4393-B397-B5D2F18D0EA5}" dt="2024-06-07T06:58:03.905" v="173"/>
            <ac:spMkLst>
              <pc:docMk/>
              <pc:sldMasterMk cId="3028123191" sldId="2147483660"/>
              <pc:sldLayoutMk cId="2926259155" sldId="2147483668"/>
              <ac:spMk id="3" creationId="{D1F3D082-2D73-E0C3-088C-37ED31065313}"/>
            </ac:spMkLst>
          </pc:spChg>
        </pc:sldLayoutChg>
        <pc:sldLayoutChg chg="addSp delSp modSp mod">
          <pc:chgData name="中山 貴博" userId="eba3c6bb-e807-46c2-807a-2e4687595402" providerId="ADAL" clId="{1D611737-3B7D-4393-B397-B5D2F18D0EA5}" dt="2024-06-07T06:57:53.222" v="169"/>
          <pc:sldLayoutMkLst>
            <pc:docMk/>
            <pc:sldMasterMk cId="3028123191" sldId="2147483660"/>
            <pc:sldLayoutMk cId="1837082001" sldId="2147483672"/>
          </pc:sldLayoutMkLst>
          <pc:spChg chg="add del mod">
            <ac:chgData name="中山 貴博" userId="eba3c6bb-e807-46c2-807a-2e4687595402" providerId="ADAL" clId="{1D611737-3B7D-4393-B397-B5D2F18D0EA5}" dt="2024-06-07T06:57:53.003" v="168" actId="478"/>
            <ac:spMkLst>
              <pc:docMk/>
              <pc:sldMasterMk cId="3028123191" sldId="2147483660"/>
              <pc:sldLayoutMk cId="1837082001" sldId="2147483672"/>
              <ac:spMk id="3" creationId="{36898C04-23CB-634C-7824-2C91B0A57CED}"/>
            </ac:spMkLst>
          </pc:spChg>
          <pc:spChg chg="add mod">
            <ac:chgData name="中山 貴博" userId="eba3c6bb-e807-46c2-807a-2e4687595402" providerId="ADAL" clId="{1D611737-3B7D-4393-B397-B5D2F18D0EA5}" dt="2024-06-07T06:57:53.222" v="169"/>
            <ac:spMkLst>
              <pc:docMk/>
              <pc:sldMasterMk cId="3028123191" sldId="2147483660"/>
              <pc:sldLayoutMk cId="1837082001" sldId="2147483672"/>
              <ac:spMk id="4" creationId="{CEFBB7BA-8A59-092E-70A4-D38684D0A25A}"/>
            </ac:spMkLst>
          </pc:spChg>
        </pc:sldLayoutChg>
        <pc:sldLayoutChg chg="addSp delSp modSp mod">
          <pc:chgData name="中山 貴博" userId="eba3c6bb-e807-46c2-807a-2e4687595402" providerId="ADAL" clId="{1D611737-3B7D-4393-B397-B5D2F18D0EA5}" dt="2024-06-07T06:58:11.439" v="175"/>
          <pc:sldLayoutMkLst>
            <pc:docMk/>
            <pc:sldMasterMk cId="3028123191" sldId="2147483660"/>
            <pc:sldLayoutMk cId="3128071110" sldId="2147483673"/>
          </pc:sldLayoutMkLst>
          <pc:spChg chg="add del mod">
            <ac:chgData name="中山 貴博" userId="eba3c6bb-e807-46c2-807a-2e4687595402" providerId="ADAL" clId="{1D611737-3B7D-4393-B397-B5D2F18D0EA5}" dt="2024-06-07T06:58:11.235" v="174" actId="478"/>
            <ac:spMkLst>
              <pc:docMk/>
              <pc:sldMasterMk cId="3028123191" sldId="2147483660"/>
              <pc:sldLayoutMk cId="3128071110" sldId="2147483673"/>
              <ac:spMk id="3" creationId="{FFB4DC43-8475-47A6-E678-938818CE9A81}"/>
            </ac:spMkLst>
          </pc:spChg>
          <pc:spChg chg="add mod">
            <ac:chgData name="中山 貴博" userId="eba3c6bb-e807-46c2-807a-2e4687595402" providerId="ADAL" clId="{1D611737-3B7D-4393-B397-B5D2F18D0EA5}" dt="2024-06-07T06:58:11.439" v="175"/>
            <ac:spMkLst>
              <pc:docMk/>
              <pc:sldMasterMk cId="3028123191" sldId="2147483660"/>
              <pc:sldLayoutMk cId="3128071110" sldId="2147483673"/>
              <ac:spMk id="4" creationId="{C3FEBCC6-9444-312F-E470-2E8069B94F2B}"/>
            </ac:spMkLst>
          </pc:spChg>
        </pc:sldLayoutChg>
        <pc:sldLayoutChg chg="addSp delSp modSp mod">
          <pc:chgData name="中山 貴博" userId="eba3c6bb-e807-46c2-807a-2e4687595402" providerId="ADAL" clId="{1D611737-3B7D-4393-B397-B5D2F18D0EA5}" dt="2024-06-07T06:58:16.800" v="177"/>
          <pc:sldLayoutMkLst>
            <pc:docMk/>
            <pc:sldMasterMk cId="3028123191" sldId="2147483660"/>
            <pc:sldLayoutMk cId="4268375593" sldId="2147483674"/>
          </pc:sldLayoutMkLst>
          <pc:spChg chg="add del mod">
            <ac:chgData name="中山 貴博" userId="eba3c6bb-e807-46c2-807a-2e4687595402" providerId="ADAL" clId="{1D611737-3B7D-4393-B397-B5D2F18D0EA5}" dt="2024-06-07T06:58:16.596" v="176" actId="478"/>
            <ac:spMkLst>
              <pc:docMk/>
              <pc:sldMasterMk cId="3028123191" sldId="2147483660"/>
              <pc:sldLayoutMk cId="4268375593" sldId="2147483674"/>
              <ac:spMk id="2" creationId="{9B986865-A459-6EA2-38FE-48EFD5000CED}"/>
            </ac:spMkLst>
          </pc:spChg>
          <pc:spChg chg="add mod">
            <ac:chgData name="中山 貴博" userId="eba3c6bb-e807-46c2-807a-2e4687595402" providerId="ADAL" clId="{1D611737-3B7D-4393-B397-B5D2F18D0EA5}" dt="2024-06-07T06:58:16.800" v="177"/>
            <ac:spMkLst>
              <pc:docMk/>
              <pc:sldMasterMk cId="3028123191" sldId="2147483660"/>
              <pc:sldLayoutMk cId="4268375593" sldId="2147483674"/>
              <ac:spMk id="3" creationId="{57A0A100-EB83-F114-A1EF-1EDABBEF43D5}"/>
            </ac:spMkLst>
          </pc:spChg>
        </pc:sldLayoutChg>
        <pc:sldLayoutChg chg="addSp delSp modSp mod">
          <pc:chgData name="中山 貴博" userId="eba3c6bb-e807-46c2-807a-2e4687595402" providerId="ADAL" clId="{1D611737-3B7D-4393-B397-B5D2F18D0EA5}" dt="2024-06-07T06:57:48.625" v="167"/>
          <pc:sldLayoutMkLst>
            <pc:docMk/>
            <pc:sldMasterMk cId="3028123191" sldId="2147483660"/>
            <pc:sldLayoutMk cId="2225534440" sldId="2147483675"/>
          </pc:sldLayoutMkLst>
          <pc:spChg chg="add del mod">
            <ac:chgData name="中山 貴博" userId="eba3c6bb-e807-46c2-807a-2e4687595402" providerId="ADAL" clId="{1D611737-3B7D-4393-B397-B5D2F18D0EA5}" dt="2024-06-07T06:57:48.402" v="166" actId="478"/>
            <ac:spMkLst>
              <pc:docMk/>
              <pc:sldMasterMk cId="3028123191" sldId="2147483660"/>
              <pc:sldLayoutMk cId="2225534440" sldId="2147483675"/>
              <ac:spMk id="2" creationId="{AA7C8F46-6FE0-B69E-DD69-34B2D53606FC}"/>
            </ac:spMkLst>
          </pc:spChg>
          <pc:spChg chg="add mod">
            <ac:chgData name="中山 貴博" userId="eba3c6bb-e807-46c2-807a-2e4687595402" providerId="ADAL" clId="{1D611737-3B7D-4393-B397-B5D2F18D0EA5}" dt="2024-06-07T06:57:48.625" v="167"/>
            <ac:spMkLst>
              <pc:docMk/>
              <pc:sldMasterMk cId="3028123191" sldId="2147483660"/>
              <pc:sldLayoutMk cId="2225534440" sldId="2147483675"/>
              <ac:spMk id="3" creationId="{05B22D2D-945E-F4E6-8113-005B13D1B444}"/>
            </ac:spMkLst>
          </pc:spChg>
        </pc:sldLayoutChg>
      </pc:sldMasterChg>
    </pc:docChg>
  </pc:docChgLst>
  <pc:docChgLst>
    <pc:chgData name="奥村 晶子" userId="1755b57f-e73d-4f15-9c5e-8037ac83c059" providerId="ADAL" clId="{634439BE-7066-4C34-A9A8-67F6ABAC239C}"/>
    <pc:docChg chg="undo custSel delSld modSld sldOrd">
      <pc:chgData name="奥村 晶子" userId="1755b57f-e73d-4f15-9c5e-8037ac83c059" providerId="ADAL" clId="{634439BE-7066-4C34-A9A8-67F6ABAC239C}" dt="2024-06-11T07:06:13.067" v="22" actId="47"/>
      <pc:docMkLst>
        <pc:docMk/>
      </pc:docMkLst>
      <pc:sldChg chg="modSp mod">
        <pc:chgData name="奥村 晶子" userId="1755b57f-e73d-4f15-9c5e-8037ac83c059" providerId="ADAL" clId="{634439BE-7066-4C34-A9A8-67F6ABAC239C}" dt="2024-06-11T06:59:11.781" v="9" actId="20577"/>
        <pc:sldMkLst>
          <pc:docMk/>
          <pc:sldMk cId="1597859611" sldId="277"/>
        </pc:sldMkLst>
        <pc:spChg chg="mod">
          <ac:chgData name="奥村 晶子" userId="1755b57f-e73d-4f15-9c5e-8037ac83c059" providerId="ADAL" clId="{634439BE-7066-4C34-A9A8-67F6ABAC239C}" dt="2024-06-11T06:59:11.781" v="9" actId="20577"/>
          <ac:spMkLst>
            <pc:docMk/>
            <pc:sldMk cId="1597859611" sldId="277"/>
            <ac:spMk id="3" creationId="{2ED37A59-C2F7-D6EB-77FE-86937974CABD}"/>
          </ac:spMkLst>
        </pc:spChg>
      </pc:sldChg>
      <pc:sldChg chg="addSp delSp modSp mod ord">
        <pc:chgData name="奥村 晶子" userId="1755b57f-e73d-4f15-9c5e-8037ac83c059" providerId="ADAL" clId="{634439BE-7066-4C34-A9A8-67F6ABAC239C}" dt="2024-06-11T07:04:15.220" v="21"/>
        <pc:sldMkLst>
          <pc:docMk/>
          <pc:sldMk cId="2202772367" sldId="282"/>
        </pc:sldMkLst>
        <pc:spChg chg="add mod">
          <ac:chgData name="奥村 晶子" userId="1755b57f-e73d-4f15-9c5e-8037ac83c059" providerId="ADAL" clId="{634439BE-7066-4C34-A9A8-67F6ABAC239C}" dt="2024-06-11T07:02:39.999" v="11"/>
          <ac:spMkLst>
            <pc:docMk/>
            <pc:sldMk cId="2202772367" sldId="282"/>
            <ac:spMk id="2" creationId="{771EC15A-33B0-AE61-5F91-0254540FBB70}"/>
          </ac:spMkLst>
        </pc:spChg>
        <pc:spChg chg="del">
          <ac:chgData name="奥村 晶子" userId="1755b57f-e73d-4f15-9c5e-8037ac83c059" providerId="ADAL" clId="{634439BE-7066-4C34-A9A8-67F6ABAC239C}" dt="2024-06-11T07:02:24.143" v="10" actId="478"/>
          <ac:spMkLst>
            <pc:docMk/>
            <pc:sldMk cId="2202772367" sldId="282"/>
            <ac:spMk id="3" creationId="{7CB29A95-B6B2-4475-9FF8-7ABA47CD1E6D}"/>
          </ac:spMkLst>
        </pc:spChg>
        <pc:spChg chg="del">
          <ac:chgData name="奥村 晶子" userId="1755b57f-e73d-4f15-9c5e-8037ac83c059" providerId="ADAL" clId="{634439BE-7066-4C34-A9A8-67F6ABAC239C}" dt="2024-06-11T07:02:24.143" v="10" actId="478"/>
          <ac:spMkLst>
            <pc:docMk/>
            <pc:sldMk cId="2202772367" sldId="282"/>
            <ac:spMk id="4" creationId="{1768A4F0-1BAF-40E8-9179-0B4DFD4A6035}"/>
          </ac:spMkLst>
        </pc:spChg>
        <pc:spChg chg="add mod">
          <ac:chgData name="奥村 晶子" userId="1755b57f-e73d-4f15-9c5e-8037ac83c059" providerId="ADAL" clId="{634439BE-7066-4C34-A9A8-67F6ABAC239C}" dt="2024-06-11T07:03:31.579" v="19" actId="207"/>
          <ac:spMkLst>
            <pc:docMk/>
            <pc:sldMk cId="2202772367" sldId="282"/>
            <ac:spMk id="8" creationId="{958066E3-A0C3-D324-A5A5-2527B2998870}"/>
          </ac:spMkLst>
        </pc:spChg>
        <pc:graphicFrameChg chg="add mod">
          <ac:chgData name="奥村 晶子" userId="1755b57f-e73d-4f15-9c5e-8037ac83c059" providerId="ADAL" clId="{634439BE-7066-4C34-A9A8-67F6ABAC239C}" dt="2024-06-11T07:02:39.999" v="11"/>
          <ac:graphicFrameMkLst>
            <pc:docMk/>
            <pc:sldMk cId="2202772367" sldId="282"/>
            <ac:graphicFrameMk id="6" creationId="{65965219-C25A-9922-EB2B-37C0F03DC945}"/>
          </ac:graphicFrameMkLst>
        </pc:graphicFrameChg>
      </pc:sldChg>
      <pc:sldChg chg="del">
        <pc:chgData name="奥村 晶子" userId="1755b57f-e73d-4f15-9c5e-8037ac83c059" providerId="ADAL" clId="{634439BE-7066-4C34-A9A8-67F6ABAC239C}" dt="2024-06-11T07:06:13.067" v="22" actId="47"/>
        <pc:sldMkLst>
          <pc:docMk/>
          <pc:sldMk cId="1103122686" sldId="28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FDA4E-01E1-408A-8ECE-A03B89796C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5086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2513" y="1304925"/>
            <a:ext cx="4471987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4B13C-A8A2-4F60-8AD8-43DCE58B8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7597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52513" y="1304925"/>
            <a:ext cx="4471987" cy="33543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altLang="ja-JP" sz="1200" b="1" u="sng" dirty="0">
              <a:latin typeface="+mn-ea"/>
            </a:endParaRP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604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119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902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16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045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828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891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512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48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6829" y="1097280"/>
            <a:ext cx="7886700" cy="51013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 dirty="0"/>
              <a:t>課題名</a:t>
            </a:r>
            <a:br>
              <a:rPr lang="en-US" altLang="ja-JP" dirty="0"/>
            </a:br>
            <a:r>
              <a:rPr lang="ja-JP" altLang="en-US" dirty="0"/>
              <a:t>英語課題名を併記してください。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6829" y="4837264"/>
            <a:ext cx="7886700" cy="44700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所属</a:t>
            </a:r>
            <a:r>
              <a:rPr lang="ja-JP" altLang="en-US"/>
              <a:t>と氏名（本項目は企業送付時に削除致します）</a:t>
            </a:r>
            <a:endParaRPr lang="ja-JP" alt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676829" y="2999907"/>
            <a:ext cx="7886700" cy="431499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開発物名（例：　</a:t>
            </a:r>
            <a:r>
              <a:rPr lang="en-US" altLang="ja-JP" dirty="0"/>
              <a:t>Protein Kinase X Inhibitor</a:t>
            </a:r>
            <a:r>
              <a:rPr lang="ja-JP" altLang="en-US" dirty="0"/>
              <a:t>）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BE6417-98F8-B6A0-89FE-2FF08E74F8F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744E68-3A36-5589-0D38-DA98D222C8A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960853-3595-F0DB-C28D-FAE0C174F27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88424" y="6325002"/>
            <a:ext cx="50405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7A7A3B-2D82-4F9B-878C-3499D9D8F3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8447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対象疾患と研究背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 hasCustomPrompt="1"/>
          </p:nvPr>
        </p:nvSpPr>
        <p:spPr>
          <a:xfrm>
            <a:off x="755576" y="6237312"/>
            <a:ext cx="8280920" cy="42414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dirty="0"/>
              <a:t>研究開発の背景について、対象疾患名を含めスライド</a:t>
            </a:r>
            <a:r>
              <a:rPr kumimoji="1" lang="en-US" altLang="ja-JP" dirty="0"/>
              <a:t>1</a:t>
            </a:r>
            <a:r>
              <a:rPr kumimoji="1" lang="ja-JP" altLang="en-US" dirty="0"/>
              <a:t>枚以内で記載してください。</a:t>
            </a:r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05B22D2D-945E-F4E6-8113-005B13D1B4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88424" y="6325002"/>
            <a:ext cx="50405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7A7A3B-2D82-4F9B-878C-3499D9D8F3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5534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開発コンセプ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755576" y="6237312"/>
            <a:ext cx="7634637" cy="42414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dirty="0"/>
              <a:t>開発コンセプトまたは仮説、予想される作用機序についてスライド</a:t>
            </a:r>
            <a:r>
              <a:rPr kumimoji="1" lang="en-US" altLang="ja-JP" dirty="0"/>
              <a:t>1</a:t>
            </a:r>
            <a:r>
              <a:rPr kumimoji="1" lang="ja-JP" altLang="en-US" dirty="0"/>
              <a:t>枚以内で記載してください。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CEFBB7BA-8A59-092E-70A4-D38684D0A2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88424" y="6325002"/>
            <a:ext cx="50405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7A7A3B-2D82-4F9B-878C-3499D9D8F3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7082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 vitro有効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>
          <a:xfrm>
            <a:off x="611560" y="6021288"/>
            <a:ext cx="7776864" cy="424145"/>
          </a:xfrm>
        </p:spPr>
        <p:txBody>
          <a:bodyPr>
            <a:noAutofit/>
          </a:bodyPr>
          <a:lstStyle>
            <a:lvl1pPr>
              <a:defRPr sz="2400" baseline="0"/>
            </a:lvl1pPr>
          </a:lstStyle>
          <a:p>
            <a:r>
              <a:rPr kumimoji="1" lang="en-US" altLang="ja-JP" sz="2400" dirty="0"/>
              <a:t>vitro</a:t>
            </a:r>
            <a:r>
              <a:rPr kumimoji="1" lang="ja-JP" altLang="en-US" sz="2400" dirty="0" err="1"/>
              <a:t>での</a:t>
            </a:r>
            <a:r>
              <a:rPr kumimoji="1" lang="ja-JP" altLang="en-US" sz="2400" dirty="0"/>
              <a:t>有効性に関するデータがあれば記載してください。</a:t>
            </a:r>
            <a:br>
              <a:rPr kumimoji="1" lang="en-US" altLang="ja-JP" sz="2400" dirty="0"/>
            </a:br>
            <a:r>
              <a:rPr kumimoji="1" lang="ja-JP" altLang="en-US" sz="2400" dirty="0"/>
              <a:t>（創薬基盤技術を提案される場合は、従来の技術との優位性について記載してください）</a:t>
            </a:r>
            <a:endParaRPr lang="ja-JP" altLang="en-US" sz="2400" dirty="0"/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C2A2A187-507B-37CD-28B4-08B4369891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88424" y="6325002"/>
            <a:ext cx="50405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7A7A3B-2D82-4F9B-878C-3499D9D8F3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10394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 vivo有効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>
          <a:xfrm>
            <a:off x="827584" y="6309320"/>
            <a:ext cx="8136904" cy="42414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en-US" altLang="ja-JP" sz="2400" dirty="0"/>
              <a:t>vivo</a:t>
            </a:r>
            <a:r>
              <a:rPr kumimoji="1" lang="ja-JP" altLang="en-US" sz="2400" dirty="0" err="1"/>
              <a:t>での</a:t>
            </a:r>
            <a:r>
              <a:rPr kumimoji="1" lang="ja-JP" altLang="en-US" sz="2400" dirty="0"/>
              <a:t>有効性に関するデータがあれば記載してください。</a:t>
            </a:r>
            <a:endParaRPr lang="ja-JP" altLang="en-US" sz="2400" dirty="0"/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D1F3D082-2D73-E0C3-088C-37ED3106531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88424" y="6325002"/>
            <a:ext cx="50405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7A7A3B-2D82-4F9B-878C-3499D9D8F3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625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毒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75656" y="6237312"/>
            <a:ext cx="6336704" cy="54359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kumimoji="1" lang="ja-JP" altLang="en-US" dirty="0"/>
              <a:t>毒性に関するデータがあれば記載してください。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C3FEBCC6-9444-312F-E470-2E8069B94F2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88424" y="6325002"/>
            <a:ext cx="50405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7A7A3B-2D82-4F9B-878C-3499D9D8F3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807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n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 hasCustomPrompt="1"/>
          </p:nvPr>
        </p:nvSpPr>
        <p:spPr>
          <a:xfrm>
            <a:off x="1187624" y="6165304"/>
            <a:ext cx="6840760" cy="54359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kumimoji="1" lang="ja-JP" altLang="en-US" dirty="0"/>
              <a:t>今後</a:t>
            </a:r>
            <a:r>
              <a:rPr kumimoji="1" lang="en-US" altLang="ja-JP" dirty="0"/>
              <a:t>2</a:t>
            </a:r>
            <a:r>
              <a:rPr kumimoji="1" lang="ja-JP" altLang="en-US" dirty="0"/>
              <a:t>年間で実施予定の試験とスケジュールを記載してください。</a:t>
            </a:r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57A0A100-EB83-F114-A1EF-1EDABBEF43D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88424" y="6325002"/>
            <a:ext cx="50405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7A7A3B-2D82-4F9B-878C-3499D9D8F3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837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BFBD05-C12E-8CAC-C6AB-B873106D9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8424" y="6325002"/>
            <a:ext cx="50405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7A7A3B-2D82-4F9B-878C-3499D9D8F32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812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5" r:id="rId2"/>
    <p:sldLayoutId id="2147483672" r:id="rId3"/>
    <p:sldLayoutId id="2147483666" r:id="rId4"/>
    <p:sldLayoutId id="2147483668" r:id="rId5"/>
    <p:sldLayoutId id="2147483673" r:id="rId6"/>
    <p:sldLayoutId id="2147483674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755576" y="332656"/>
            <a:ext cx="7886700" cy="792088"/>
          </a:xfrm>
        </p:spPr>
        <p:txBody>
          <a:bodyPr>
            <a:normAutofit fontScale="90000"/>
          </a:bodyPr>
          <a:lstStyle/>
          <a:p>
            <a:r>
              <a:rPr lang="ja-JP" altLang="en-US" sz="2400" b="1" dirty="0">
                <a:latin typeface="+mn-ea"/>
                <a:ea typeface="+mn-ea"/>
              </a:rPr>
              <a:t>表題　</a:t>
            </a:r>
            <a:r>
              <a:rPr lang="ja-JP" altLang="ja-JP" sz="1400" b="1" i="0" u="none" strike="noStrike" dirty="0">
                <a:solidFill>
                  <a:srgbClr val="FF0000"/>
                </a:solidFill>
                <a:effectLst/>
                <a:latin typeface="+mn-ea"/>
                <a:ea typeface="+mn-ea"/>
              </a:rPr>
              <a:t>公開可能な課題名を</a:t>
            </a:r>
            <a:r>
              <a:rPr lang="ja-JP" altLang="en-US" sz="1400" b="1" i="0" u="none" strike="noStrike" dirty="0">
                <a:solidFill>
                  <a:srgbClr val="FF0000"/>
                </a:solidFill>
                <a:effectLst/>
                <a:latin typeface="+mn-ea"/>
                <a:ea typeface="+mn-ea"/>
              </a:rPr>
              <a:t>ご</a:t>
            </a:r>
            <a:r>
              <a:rPr lang="ja-JP" altLang="ja-JP" sz="1400" b="1" i="0" u="none" strike="noStrike" dirty="0">
                <a:solidFill>
                  <a:srgbClr val="FF0000"/>
                </a:solidFill>
                <a:effectLst/>
                <a:latin typeface="+mn-ea"/>
                <a:ea typeface="+mn-ea"/>
              </a:rPr>
              <a:t>記載ください。</a:t>
            </a:r>
            <a:r>
              <a:rPr lang="en-US" altLang="ja-JP" sz="1400" b="1" i="0" u="none" strike="noStrike" dirty="0">
                <a:solidFill>
                  <a:srgbClr val="FF0000"/>
                </a:solidFill>
                <a:effectLst/>
                <a:latin typeface="+mn-ea"/>
                <a:ea typeface="+mn-ea"/>
              </a:rPr>
              <a:t>(</a:t>
            </a:r>
            <a:r>
              <a:rPr lang="ja-JP" altLang="en-US" sz="1400" b="1" i="0" u="none" strike="noStrike" dirty="0">
                <a:solidFill>
                  <a:srgbClr val="FF0000"/>
                </a:solidFill>
                <a:effectLst/>
                <a:latin typeface="+mn-ea"/>
                <a:ea typeface="+mn-ea"/>
              </a:rPr>
              <a:t>採択課題は</a:t>
            </a:r>
            <a:r>
              <a:rPr lang="en-US" altLang="ja-JP" sz="1400" b="1" i="0" u="none" strike="noStrike" dirty="0">
                <a:solidFill>
                  <a:srgbClr val="FF0000"/>
                </a:solidFill>
                <a:effectLst/>
                <a:latin typeface="+mn-ea"/>
                <a:ea typeface="+mn-ea"/>
              </a:rPr>
              <a:t>AMED</a:t>
            </a:r>
            <a:r>
              <a:rPr lang="ja-JP" altLang="en-US" sz="1400" b="1" i="0" u="none" strike="noStrike" dirty="0">
                <a:solidFill>
                  <a:srgbClr val="FF0000"/>
                </a:solidFill>
                <a:effectLst/>
                <a:latin typeface="+mn-ea"/>
                <a:ea typeface="+mn-ea"/>
              </a:rPr>
              <a:t>から公開される可能性があります</a:t>
            </a:r>
            <a:r>
              <a:rPr lang="en-US" altLang="ja-JP" sz="1400" b="1" i="0" u="none" strike="noStrike" dirty="0">
                <a:solidFill>
                  <a:srgbClr val="FF0000"/>
                </a:solidFill>
                <a:effectLst/>
                <a:latin typeface="+mn-ea"/>
                <a:ea typeface="+mn-ea"/>
              </a:rPr>
              <a:t>)</a:t>
            </a:r>
            <a:br>
              <a:rPr lang="en-US" altLang="ja-JP" sz="2400" b="1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lang="en-US" altLang="ja-JP" sz="2400" dirty="0">
                <a:latin typeface="+mn-ea"/>
                <a:ea typeface="+mn-ea"/>
              </a:rPr>
              <a:t>(</a:t>
            </a:r>
            <a:r>
              <a:rPr lang="ja-JP" altLang="en-US" sz="2400" dirty="0">
                <a:latin typeface="+mn-ea"/>
                <a:ea typeface="+mn-ea"/>
              </a:rPr>
              <a:t>和名および英文</a:t>
            </a:r>
            <a:r>
              <a:rPr lang="en-US" altLang="ja-JP" sz="2400" dirty="0">
                <a:latin typeface="+mn-ea"/>
                <a:ea typeface="+mn-ea"/>
              </a:rPr>
              <a:t>)</a:t>
            </a:r>
            <a:endParaRPr kumimoji="1" lang="ja-JP" altLang="en-US" sz="2400" dirty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テキスト プレースホルダー 14"/>
          <p:cNvSpPr>
            <a:spLocks noGrp="1"/>
          </p:cNvSpPr>
          <p:nvPr>
            <p:ph type="body" idx="13"/>
          </p:nvPr>
        </p:nvSpPr>
        <p:spPr>
          <a:xfrm>
            <a:off x="755576" y="1556792"/>
            <a:ext cx="5544616" cy="936103"/>
          </a:xfrm>
        </p:spPr>
        <p:txBody>
          <a:bodyPr>
            <a:normAutofit/>
          </a:bodyPr>
          <a:lstStyle/>
          <a:p>
            <a:r>
              <a:rPr lang="ja-JP" altLang="en-US" sz="2000" b="1" dirty="0">
                <a:latin typeface="+mn-ea"/>
                <a:ea typeface="+mn-ea"/>
              </a:rPr>
              <a:t>開発物質名</a:t>
            </a:r>
            <a:endParaRPr lang="en-US" altLang="ja-JP" sz="2000" b="1" dirty="0">
              <a:latin typeface="+mn-ea"/>
              <a:ea typeface="+mn-ea"/>
            </a:endParaRPr>
          </a:p>
          <a:p>
            <a:r>
              <a:rPr lang="en-US" altLang="ja-JP" sz="2000" dirty="0">
                <a:latin typeface="+mn-ea"/>
                <a:ea typeface="+mn-ea"/>
              </a:rPr>
              <a:t>(</a:t>
            </a:r>
            <a:r>
              <a:rPr lang="ja-JP" altLang="en-US" sz="2000" dirty="0">
                <a:latin typeface="+mn-ea"/>
                <a:ea typeface="+mn-ea"/>
              </a:rPr>
              <a:t>和文および英文</a:t>
            </a:r>
            <a:r>
              <a:rPr lang="en-US" altLang="ja-JP" sz="2000" dirty="0">
                <a:latin typeface="+mn-ea"/>
                <a:ea typeface="+mn-ea"/>
              </a:rPr>
              <a:t>)</a:t>
            </a:r>
          </a:p>
          <a:p>
            <a:endParaRPr lang="ja-JP" altLang="en-US" sz="2000" b="1" dirty="0">
              <a:latin typeface="+mn-ea"/>
              <a:ea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5536" y="2580002"/>
            <a:ext cx="8352928" cy="3354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n-ea"/>
                <a:ea typeface="+mn-ea"/>
              </a:rPr>
              <a:t>研究概要</a:t>
            </a:r>
            <a:r>
              <a:rPr lang="en-US" altLang="ja-JP" sz="1600" b="1" dirty="0">
                <a:latin typeface="+mn-ea"/>
                <a:ea typeface="+mn-ea"/>
              </a:rPr>
              <a:t>(500</a:t>
            </a:r>
            <a:r>
              <a:rPr lang="ja-JP" altLang="en-US" sz="1600" b="1" dirty="0">
                <a:latin typeface="+mn-ea"/>
              </a:rPr>
              <a:t>字以内</a:t>
            </a:r>
            <a:r>
              <a:rPr lang="en-US" altLang="ja-JP" sz="1600" b="1" dirty="0">
                <a:latin typeface="+mn-ea"/>
                <a:ea typeface="+mn-ea"/>
              </a:rPr>
              <a:t>)</a:t>
            </a:r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ED37A59-C2F7-D6EB-77FE-86937974CABD}"/>
              </a:ext>
            </a:extLst>
          </p:cNvPr>
          <p:cNvSpPr txBox="1"/>
          <p:nvPr/>
        </p:nvSpPr>
        <p:spPr>
          <a:xfrm>
            <a:off x="143508" y="6023395"/>
            <a:ext cx="88569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+mn-ea"/>
              </a:rPr>
              <a:t>※WAT-New</a:t>
            </a:r>
            <a:r>
              <a:rPr kumimoji="1" lang="ja-JP" altLang="en-US" sz="1400" dirty="0">
                <a:solidFill>
                  <a:srgbClr val="FF0000"/>
                </a:solidFill>
                <a:latin typeface="+mn-ea"/>
              </a:rPr>
              <a:t>参画大学の先生方も審査に加わるため、個人の特定につながる以下の情報は記載しないで下さい</a:t>
            </a:r>
            <a:endParaRPr kumimoji="1" lang="en-US" altLang="ja-JP" sz="14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+mn-ea"/>
              </a:rPr>
              <a:t>・氏名、所属、ご自身の発表論文情報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+mn-ea"/>
              </a:rPr>
              <a:t>・特許の出願番号および公開番号、発明の名称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69A1DB-60C0-A3AE-8CB4-52ACE527A776}"/>
              </a:ext>
            </a:extLst>
          </p:cNvPr>
          <p:cNvSpPr txBox="1"/>
          <p:nvPr/>
        </p:nvSpPr>
        <p:spPr>
          <a:xfrm>
            <a:off x="7835356" y="0"/>
            <a:ext cx="1152128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B6887E-512D-8C0A-1A7B-B13B0A2D80B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39944" y="6492875"/>
            <a:ext cx="504056" cy="365125"/>
          </a:xfrm>
        </p:spPr>
        <p:txBody>
          <a:bodyPr/>
          <a:lstStyle/>
          <a:p>
            <a:fld id="{557A7A3B-2D82-4F9B-878C-3499D9D8F32A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7859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307CFA2-C291-768C-0A5B-342A18C0C31D}"/>
              </a:ext>
            </a:extLst>
          </p:cNvPr>
          <p:cNvSpPr txBox="1"/>
          <p:nvPr/>
        </p:nvSpPr>
        <p:spPr>
          <a:xfrm>
            <a:off x="246131" y="315951"/>
            <a:ext cx="3385863" cy="593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latin typeface="+mn-ea"/>
              </a:rPr>
              <a:t>従来技術とその問題点</a:t>
            </a:r>
            <a:endParaRPr kumimoji="1" lang="ja-JP" altLang="en-US" sz="2400" b="1" dirty="0">
              <a:latin typeface="+mn-ea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451730-69C1-E92B-ABE5-23E209094D9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39944" y="6492875"/>
            <a:ext cx="504056" cy="365125"/>
          </a:xfrm>
        </p:spPr>
        <p:txBody>
          <a:bodyPr/>
          <a:lstStyle/>
          <a:p>
            <a:fld id="{557A7A3B-2D82-4F9B-878C-3499D9D8F32A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1C0442-365F-DBAB-B497-B8F97F4F5245}"/>
              </a:ext>
            </a:extLst>
          </p:cNvPr>
          <p:cNvSpPr txBox="1"/>
          <p:nvPr/>
        </p:nvSpPr>
        <p:spPr>
          <a:xfrm>
            <a:off x="7739844" y="304106"/>
            <a:ext cx="1152128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35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E9119E-392B-1AAC-88A4-1C7B95A63DB3}"/>
              </a:ext>
            </a:extLst>
          </p:cNvPr>
          <p:cNvSpPr txBox="1"/>
          <p:nvPr/>
        </p:nvSpPr>
        <p:spPr>
          <a:xfrm>
            <a:off x="246131" y="315951"/>
            <a:ext cx="4943982" cy="593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研究成果 </a:t>
            </a:r>
            <a:r>
              <a:rPr kumimoji="1" lang="en-US" altLang="ja-JP" sz="2400" b="1" dirty="0">
                <a:latin typeface="+mn-ea"/>
              </a:rPr>
              <a:t>(in vitro</a:t>
            </a:r>
            <a:r>
              <a:rPr kumimoji="1" lang="ja-JP" altLang="en-US" sz="2400" b="1" dirty="0">
                <a:latin typeface="+mn-ea"/>
              </a:rPr>
              <a:t>有効性評価試験</a:t>
            </a:r>
            <a:r>
              <a:rPr kumimoji="1" lang="en-US" altLang="ja-JP" sz="2400" b="1" dirty="0">
                <a:latin typeface="+mn-ea"/>
              </a:rPr>
              <a:t>)</a:t>
            </a:r>
            <a:endParaRPr kumimoji="1" lang="ja-JP" altLang="en-US" sz="2400" b="1" dirty="0"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8FB2B9-50F2-6D1A-6DFC-230A934ADAEE}"/>
              </a:ext>
            </a:extLst>
          </p:cNvPr>
          <p:cNvSpPr txBox="1"/>
          <p:nvPr/>
        </p:nvSpPr>
        <p:spPr>
          <a:xfrm>
            <a:off x="246131" y="134076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+mn-ea"/>
              </a:rPr>
              <a:t>図、表を用いてご説明ください</a:t>
            </a: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154BC9-7953-5038-837E-3225083C33D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39944" y="6492875"/>
            <a:ext cx="504056" cy="365125"/>
          </a:xfrm>
        </p:spPr>
        <p:txBody>
          <a:bodyPr/>
          <a:lstStyle/>
          <a:p>
            <a:fld id="{557A7A3B-2D82-4F9B-878C-3499D9D8F32A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992E02-0B83-A2EB-1716-B7349E4E0A1E}"/>
              </a:ext>
            </a:extLst>
          </p:cNvPr>
          <p:cNvSpPr txBox="1"/>
          <p:nvPr/>
        </p:nvSpPr>
        <p:spPr>
          <a:xfrm>
            <a:off x="7739844" y="304106"/>
            <a:ext cx="1152128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96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E9119E-392B-1AAC-88A4-1C7B95A63DB3}"/>
              </a:ext>
            </a:extLst>
          </p:cNvPr>
          <p:cNvSpPr txBox="1"/>
          <p:nvPr/>
        </p:nvSpPr>
        <p:spPr>
          <a:xfrm>
            <a:off x="246131" y="315951"/>
            <a:ext cx="4870244" cy="593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研究成果 </a:t>
            </a:r>
            <a:r>
              <a:rPr kumimoji="1" lang="en-US" altLang="ja-JP" sz="2400" b="1" dirty="0">
                <a:latin typeface="+mn-ea"/>
              </a:rPr>
              <a:t>(in vivo</a:t>
            </a:r>
            <a:r>
              <a:rPr kumimoji="1" lang="ja-JP" altLang="en-US" sz="2400" b="1" dirty="0">
                <a:latin typeface="+mn-ea"/>
              </a:rPr>
              <a:t>有効性評価試験</a:t>
            </a:r>
            <a:r>
              <a:rPr kumimoji="1" lang="en-US" altLang="ja-JP" sz="2400" b="1" dirty="0">
                <a:latin typeface="+mn-ea"/>
              </a:rPr>
              <a:t>)</a:t>
            </a:r>
            <a:endParaRPr kumimoji="1" lang="ja-JP" altLang="en-US" sz="2400" b="1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AB62438-4475-E264-6DDB-069B62AF5DC0}"/>
              </a:ext>
            </a:extLst>
          </p:cNvPr>
          <p:cNvSpPr txBox="1"/>
          <p:nvPr/>
        </p:nvSpPr>
        <p:spPr>
          <a:xfrm>
            <a:off x="246131" y="134076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+mn-ea"/>
              </a:rPr>
              <a:t>図、表を用いてご説明ください</a:t>
            </a: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D75988-7C17-20A6-C790-05CDE7BB7F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39944" y="6492875"/>
            <a:ext cx="504056" cy="365125"/>
          </a:xfrm>
        </p:spPr>
        <p:txBody>
          <a:bodyPr/>
          <a:lstStyle/>
          <a:p>
            <a:fld id="{557A7A3B-2D82-4F9B-878C-3499D9D8F32A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619FE9-F7EF-DAE3-D282-17DBDD6DE343}"/>
              </a:ext>
            </a:extLst>
          </p:cNvPr>
          <p:cNvSpPr txBox="1"/>
          <p:nvPr/>
        </p:nvSpPr>
        <p:spPr>
          <a:xfrm>
            <a:off x="7739844" y="304106"/>
            <a:ext cx="1152128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86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E9119E-392B-1AAC-88A4-1C7B95A63DB3}"/>
              </a:ext>
            </a:extLst>
          </p:cNvPr>
          <p:cNvSpPr txBox="1"/>
          <p:nvPr/>
        </p:nvSpPr>
        <p:spPr>
          <a:xfrm>
            <a:off x="246131" y="315951"/>
            <a:ext cx="2981907" cy="593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研究成果 </a:t>
            </a:r>
            <a:r>
              <a:rPr kumimoji="1" lang="en-US" altLang="ja-JP" sz="2400" b="1" dirty="0">
                <a:latin typeface="+mn-ea"/>
              </a:rPr>
              <a:t>(</a:t>
            </a:r>
            <a:r>
              <a:rPr kumimoji="1" lang="ja-JP" altLang="en-US" sz="2400" b="1" dirty="0">
                <a:latin typeface="+mn-ea"/>
              </a:rPr>
              <a:t>毒性試験</a:t>
            </a:r>
            <a:r>
              <a:rPr kumimoji="1" lang="en-US" altLang="ja-JP" sz="2400" b="1" dirty="0">
                <a:latin typeface="+mn-ea"/>
              </a:rPr>
              <a:t>)</a:t>
            </a:r>
            <a:endParaRPr kumimoji="1" lang="ja-JP" altLang="en-US" sz="2400" b="1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7D49518-8F62-14B6-558E-23DDC348D3F2}"/>
              </a:ext>
            </a:extLst>
          </p:cNvPr>
          <p:cNvSpPr txBox="1"/>
          <p:nvPr/>
        </p:nvSpPr>
        <p:spPr>
          <a:xfrm>
            <a:off x="246131" y="134076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+mn-ea"/>
              </a:rPr>
              <a:t>図、表を用いてご説明ください</a:t>
            </a:r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41ED45-521C-B1F4-C261-4686EE7F44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39944" y="6492875"/>
            <a:ext cx="504056" cy="365125"/>
          </a:xfrm>
        </p:spPr>
        <p:txBody>
          <a:bodyPr/>
          <a:lstStyle/>
          <a:p>
            <a:fld id="{557A7A3B-2D82-4F9B-878C-3499D9D8F32A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CB2FED-5ED8-0E35-200F-D3FFDDA226BF}"/>
              </a:ext>
            </a:extLst>
          </p:cNvPr>
          <p:cNvSpPr txBox="1"/>
          <p:nvPr/>
        </p:nvSpPr>
        <p:spPr>
          <a:xfrm>
            <a:off x="7739844" y="304106"/>
            <a:ext cx="1152128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743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E9119E-392B-1AAC-88A4-1C7B95A63DB3}"/>
              </a:ext>
            </a:extLst>
          </p:cNvPr>
          <p:cNvSpPr txBox="1"/>
          <p:nvPr/>
        </p:nvSpPr>
        <p:spPr>
          <a:xfrm>
            <a:off x="246131" y="315951"/>
            <a:ext cx="4801314" cy="593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新技術の特徴・従来技術との比較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85F251-BE91-90D3-5476-84E0D1F66B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39944" y="6492875"/>
            <a:ext cx="504056" cy="365125"/>
          </a:xfrm>
        </p:spPr>
        <p:txBody>
          <a:bodyPr/>
          <a:lstStyle/>
          <a:p>
            <a:fld id="{557A7A3B-2D82-4F9B-878C-3499D9D8F32A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9867D5-772F-B15B-C2F4-D60528A97C98}"/>
              </a:ext>
            </a:extLst>
          </p:cNvPr>
          <p:cNvSpPr txBox="1"/>
          <p:nvPr/>
        </p:nvSpPr>
        <p:spPr>
          <a:xfrm>
            <a:off x="7739844" y="304106"/>
            <a:ext cx="1152128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181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E9119E-392B-1AAC-88A4-1C7B95A63DB3}"/>
              </a:ext>
            </a:extLst>
          </p:cNvPr>
          <p:cNvSpPr txBox="1"/>
          <p:nvPr/>
        </p:nvSpPr>
        <p:spPr>
          <a:xfrm>
            <a:off x="246131" y="315951"/>
            <a:ext cx="2339102" cy="593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想定される用途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86651E-8BBB-BD0F-7826-73147CF669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39944" y="6492875"/>
            <a:ext cx="504056" cy="365125"/>
          </a:xfrm>
        </p:spPr>
        <p:txBody>
          <a:bodyPr/>
          <a:lstStyle/>
          <a:p>
            <a:fld id="{557A7A3B-2D82-4F9B-878C-3499D9D8F32A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A3EC01-169E-EDE2-E7F9-CFFAC30A96A8}"/>
              </a:ext>
            </a:extLst>
          </p:cNvPr>
          <p:cNvSpPr txBox="1"/>
          <p:nvPr/>
        </p:nvSpPr>
        <p:spPr>
          <a:xfrm>
            <a:off x="7739844" y="304106"/>
            <a:ext cx="1152128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E9119E-392B-1AAC-88A4-1C7B95A63DB3}"/>
              </a:ext>
            </a:extLst>
          </p:cNvPr>
          <p:cNvSpPr txBox="1"/>
          <p:nvPr/>
        </p:nvSpPr>
        <p:spPr>
          <a:xfrm>
            <a:off x="246131" y="315951"/>
            <a:ext cx="2954655" cy="593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+mn-ea"/>
              </a:rPr>
              <a:t>実用化に向けた課題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2C1030-6D93-3036-53EA-36B5B348C13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39944" y="6492875"/>
            <a:ext cx="504056" cy="365125"/>
          </a:xfrm>
        </p:spPr>
        <p:txBody>
          <a:bodyPr/>
          <a:lstStyle/>
          <a:p>
            <a:fld id="{557A7A3B-2D82-4F9B-878C-3499D9D8F32A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B5BC79-51C0-13AF-9879-C4F95054AE1E}"/>
              </a:ext>
            </a:extLst>
          </p:cNvPr>
          <p:cNvSpPr txBox="1"/>
          <p:nvPr/>
        </p:nvSpPr>
        <p:spPr>
          <a:xfrm>
            <a:off x="7739844" y="304106"/>
            <a:ext cx="1152128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31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A76A3F-7D03-80D4-D080-77DDFEF919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639944" y="6492875"/>
            <a:ext cx="504056" cy="365125"/>
          </a:xfrm>
        </p:spPr>
        <p:txBody>
          <a:bodyPr/>
          <a:lstStyle/>
          <a:p>
            <a:fld id="{557A7A3B-2D82-4F9B-878C-3499D9D8F32A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50A9B5-9084-C4BA-6FBC-15E640A8BA2B}"/>
              </a:ext>
            </a:extLst>
          </p:cNvPr>
          <p:cNvSpPr txBox="1"/>
          <p:nvPr/>
        </p:nvSpPr>
        <p:spPr>
          <a:xfrm>
            <a:off x="7739844" y="304106"/>
            <a:ext cx="1152128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71EC15A-33B0-AE61-5F91-0254540FBB70}"/>
              </a:ext>
            </a:extLst>
          </p:cNvPr>
          <p:cNvSpPr txBox="1"/>
          <p:nvPr/>
        </p:nvSpPr>
        <p:spPr>
          <a:xfrm>
            <a:off x="246131" y="315951"/>
            <a:ext cx="7205819" cy="593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latin typeface="+mn-ea"/>
              </a:rPr>
              <a:t>目標製品プロファイル（</a:t>
            </a:r>
            <a:r>
              <a:rPr lang="en-US" altLang="ja-JP" sz="2400" b="1" dirty="0">
                <a:latin typeface="+mn-ea"/>
              </a:rPr>
              <a:t>Target Product Profile</a:t>
            </a:r>
            <a:r>
              <a:rPr lang="ja-JP" altLang="en-US" sz="2400" b="1" dirty="0">
                <a:latin typeface="+mn-ea"/>
              </a:rPr>
              <a:t>）</a:t>
            </a:r>
            <a:endParaRPr kumimoji="1" lang="ja-JP" altLang="en-US" sz="2400" b="1" dirty="0">
              <a:latin typeface="+mn-ea"/>
            </a:endParaRPr>
          </a:p>
        </p:txBody>
      </p:sp>
      <p:graphicFrame>
        <p:nvGraphicFramePr>
          <p:cNvPr id="6" name="表 4">
            <a:extLst>
              <a:ext uri="{FF2B5EF4-FFF2-40B4-BE49-F238E27FC236}">
                <a16:creationId xmlns:a16="http://schemas.microsoft.com/office/drawing/2014/main" id="{65965219-C25A-9922-EB2B-37C0F03DC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967189"/>
              </p:ext>
            </p:extLst>
          </p:nvPr>
        </p:nvGraphicFramePr>
        <p:xfrm>
          <a:off x="611560" y="1104727"/>
          <a:ext cx="8208912" cy="45334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962099429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489002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solidFill>
                            <a:schemeClr val="bg1"/>
                          </a:solidFill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solidFill>
                            <a:schemeClr val="bg1"/>
                          </a:solidFill>
                        </a:rPr>
                        <a:t>プロファイル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93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対象疾患（効能効果）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solidFill>
                            <a:srgbClr val="0070C0"/>
                          </a:solidFill>
                        </a:rPr>
                        <a:t>・対象患者及び患者数</a:t>
                      </a:r>
                      <a:endParaRPr kumimoji="1" lang="en-US" altLang="ja-JP" sz="160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kumimoji="1" lang="ja-JP" altLang="en-US" sz="1600">
                          <a:solidFill>
                            <a:srgbClr val="0070C0"/>
                          </a:solidFill>
                        </a:rPr>
                        <a:t>・従来の治療法・治療薬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557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有効成分名（モダリティ）</a:t>
                      </a:r>
                      <a:endParaRPr kumimoji="1" lang="en-US" altLang="ja-JP" sz="16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非開示（</a:t>
                      </a:r>
                      <a:r>
                        <a:rPr kumimoji="1" lang="ja-JP" altLang="en-US" sz="1600">
                          <a:solidFill>
                            <a:srgbClr val="0070C0"/>
                          </a:solidFill>
                        </a:rPr>
                        <a:t>例）低分子</a:t>
                      </a:r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15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作用機序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rgbClr val="0070C0"/>
                          </a:solidFill>
                        </a:rPr>
                        <a:t>例）〇〇酵素選択的阻害薬、●●受容体アンタゴニスト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74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用法用量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solidFill>
                            <a:srgbClr val="0070C0"/>
                          </a:solidFill>
                        </a:rPr>
                        <a:t>投与量、投与頻度、投与経路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44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剤型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solidFill>
                            <a:srgbClr val="0070C0"/>
                          </a:solidFill>
                        </a:rPr>
                        <a:t>例）経口カプセル剤、外用貼付剤</a:t>
                      </a:r>
                      <a:endParaRPr kumimoji="1" lang="en-US" altLang="ja-JP" sz="160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kumimoji="1" lang="ja-JP" altLang="en-US" sz="1600">
                          <a:solidFill>
                            <a:srgbClr val="0070C0"/>
                          </a:solidFill>
                        </a:rPr>
                        <a:t>　（あれば）製剤設計の特徴、貯法及び有効期間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442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有効性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solidFill>
                            <a:srgbClr val="0070C0"/>
                          </a:solidFill>
                        </a:rPr>
                        <a:t>例）主要評価項目がプラセボに対して有意差あり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790576"/>
                  </a:ext>
                </a:extLst>
              </a:tr>
              <a:tr h="408534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安全性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solidFill>
                            <a:srgbClr val="0070C0"/>
                          </a:solidFill>
                        </a:rPr>
                        <a:t>例）有害事象発現率がプラセボと有意差なし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2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既存治療に対する優位性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solidFill>
                            <a:srgbClr val="0070C0"/>
                          </a:solidFill>
                        </a:rPr>
                        <a:t>有効性、安全性、利便性など具体的に</a:t>
                      </a:r>
                      <a:endParaRPr kumimoji="1" lang="en-US" altLang="ja-JP" sz="160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75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市場性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>
                          <a:solidFill>
                            <a:srgbClr val="0070C0"/>
                          </a:solidFill>
                        </a:rPr>
                        <a:t>既存治療薬の売上等より予測</a:t>
                      </a:r>
                      <a:endParaRPr kumimoji="1" lang="en-US" altLang="ja-JP" sz="160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265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>
                          <a:solidFill>
                            <a:schemeClr val="tx1"/>
                          </a:solidFill>
                        </a:rPr>
                        <a:t>薬事承認申請上の区分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rgbClr val="0070C0"/>
                          </a:solidFill>
                        </a:rPr>
                        <a:t>例）医薬品：新有効成分含有医薬品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446660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8066E3-A0C3-D324-A5A5-2527B2998870}"/>
              </a:ext>
            </a:extLst>
          </p:cNvPr>
          <p:cNvSpPr txBox="1"/>
          <p:nvPr/>
        </p:nvSpPr>
        <p:spPr>
          <a:xfrm>
            <a:off x="611560" y="5795743"/>
            <a:ext cx="8109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</a:rPr>
              <a:t>現段階の想定範囲でご記載ください。</a:t>
            </a:r>
            <a:r>
              <a:rPr lang="en-US" altLang="ja-JP" sz="1600" dirty="0">
                <a:solidFill>
                  <a:srgbClr val="FF0000"/>
                </a:solidFill>
              </a:rPr>
              <a:t>(</a:t>
            </a:r>
            <a:r>
              <a:rPr lang="ja-JP" altLang="en-US" sz="1600" dirty="0">
                <a:solidFill>
                  <a:srgbClr val="FF0000"/>
                </a:solidFill>
              </a:rPr>
              <a:t>未定の項目は削除いただいて構いません</a:t>
            </a:r>
            <a:r>
              <a:rPr lang="en-US" altLang="ja-JP" sz="1600" dirty="0">
                <a:solidFill>
                  <a:srgbClr val="FF0000"/>
                </a:solidFill>
              </a:rPr>
              <a:t>)</a:t>
            </a:r>
          </a:p>
          <a:p>
            <a:r>
              <a:rPr kumimoji="1" lang="ja-JP" altLang="en-US" sz="1600" dirty="0">
                <a:solidFill>
                  <a:srgbClr val="FF0000"/>
                </a:solidFill>
              </a:rPr>
              <a:t>有効成分は非開示としてください。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20277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B8C89233F1C7342B55FF699E242AAC1" ma:contentTypeVersion="18" ma:contentTypeDescription="新しいドキュメントを作成します。" ma:contentTypeScope="" ma:versionID="80fe4945bc6a072e550ebbb22f6c0204">
  <xsd:schema xmlns:xsd="http://www.w3.org/2001/XMLSchema" xmlns:xs="http://www.w3.org/2001/XMLSchema" xmlns:p="http://schemas.microsoft.com/office/2006/metadata/properties" xmlns:ns2="a911060d-e1ee-4a21-9985-2f5c8c223a53" xmlns:ns3="3b0b9342-89c1-417c-b4c0-347726180fc4" targetNamespace="http://schemas.microsoft.com/office/2006/metadata/properties" ma:root="true" ma:fieldsID="fa99c653e884acbaaf20ce0e45e358d7" ns2:_="" ns3:_="">
    <xsd:import namespace="a911060d-e1ee-4a21-9985-2f5c8c223a53"/>
    <xsd:import namespace="3b0b9342-89c1-417c-b4c0-347726180f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1060d-e1ee-4a21-9985-2f5c8c223a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50835c27-5692-40fb-9c18-89aff98b29a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b9342-89c1-417c-b4c0-347726180fc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a0f50f3-5b7d-4be3-a9d5-d88309c37cea}" ma:internalName="TaxCatchAll" ma:showField="CatchAllData" ma:web="3b0b9342-89c1-417c-b4c0-347726180f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b0b9342-89c1-417c-b4c0-347726180fc4" xsi:nil="true"/>
    <lcf76f155ced4ddcb4097134ff3c332f xmlns="a911060d-e1ee-4a21-9985-2f5c8c223a5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DD30B4-F495-4E23-9FF3-4BF5A80693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1060d-e1ee-4a21-9985-2f5c8c223a53"/>
    <ds:schemaRef ds:uri="3b0b9342-89c1-417c-b4c0-347726180f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0E1A07-A9DF-4252-92E3-C73A19D90DD4}">
  <ds:schemaRefs>
    <ds:schemaRef ds:uri="a911060d-e1ee-4a21-9985-2f5c8c223a53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www.w3.org/XML/1998/namespace"/>
    <ds:schemaRef ds:uri="3b0b9342-89c1-417c-b4c0-347726180fc4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D714B7D-0035-4951-91AE-9A10A1B7C6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2333</TotalTime>
  <Words>337</Words>
  <Application>Microsoft Office PowerPoint</Application>
  <PresentationFormat>画面に合わせる (4:3)</PresentationFormat>
  <Paragraphs>74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ＭＳ Ｐゴシック</vt:lpstr>
      <vt:lpstr>游ゴシック</vt:lpstr>
      <vt:lpstr>Arial</vt:lpstr>
      <vt:lpstr>Calibri</vt:lpstr>
      <vt:lpstr>Office テーマ</vt:lpstr>
      <vt:lpstr>表題　公開可能な課題名をご記載ください。(採択課題はAMEDから公開される可能性があります) (和名および英文)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Shigeto Jun</dc:creator>
  <cp:lastModifiedBy>奥村 晶子</cp:lastModifiedBy>
  <cp:revision>167</cp:revision>
  <cp:lastPrinted>2020-12-02T02:51:01Z</cp:lastPrinted>
  <dcterms:created xsi:type="dcterms:W3CDTF">2019-06-24T23:23:00Z</dcterms:created>
  <dcterms:modified xsi:type="dcterms:W3CDTF">2024-06-11T07:06:22Z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0x0101005B8C89233F1C7342B55FF699E242AAC1</vt:lpwstr>
  </property>
  <property fmtid="{D5CDD505-2E9C-101B-9397-08002B2CF9AE}" pid="3" name="MediaServiceImageTags">
    <vt:lpwstr/>
  </property>
</Properties>
</file>